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media/image1.jpeg" ContentType="image/jpeg"/>
</Types>
</file>

<file path=_rels/.rels><?xml version="1.0" encoding="UTF-8" standalone="yes"?>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  <p:sldId id="274" r:id="rId26"/>
    <p:sldId id="275" r:id="rId27"/>
    <p:sldId id="276" r:id="rId28"/>
    <p:sldId id="277" r:id="rId29"/>
    <p:sldId id="278" r:id="rId30"/>
    <p:sldId id="279" r:id="rId31"/>
    <p:sldId id="280" r:id="rId32"/>
    <p:sldId id="281" r:id="rId33"/>
    <p:sldId id="282" r:id="rId34"/>
    <p:sldId id="283" r:id="rId35"/>
    <p:sldId id="284" r:id="rId36"/>
    <p:sldId id="285" r:id="rId37"/>
    <p:sldId id="286" r:id="rId38"/>
    <p:sldId id="287" r:id="rId39"/>
  </p:sldIdLst>
  <p:sldSz cx="13004800" cy="9753600"/>
  <p:notesSz cx="6858000" cy="9144000"/>
  <p:defaultTextStyle>
    <a:lvl1pPr algn="ctr" defTabSz="584200">
      <a:defRPr sz="3600">
        <a:latin typeface="+mn-lt"/>
        <a:ea typeface="+mn-ea"/>
        <a:cs typeface="+mn-cs"/>
        <a:sym typeface="Helvetica Light"/>
      </a:defRPr>
    </a:lvl1pPr>
    <a:lvl2pPr indent="228600" algn="ctr" defTabSz="584200">
      <a:defRPr sz="3600">
        <a:latin typeface="+mn-lt"/>
        <a:ea typeface="+mn-ea"/>
        <a:cs typeface="+mn-cs"/>
        <a:sym typeface="Helvetica Light"/>
      </a:defRPr>
    </a:lvl2pPr>
    <a:lvl3pPr indent="457200" algn="ctr" defTabSz="584200">
      <a:defRPr sz="3600">
        <a:latin typeface="+mn-lt"/>
        <a:ea typeface="+mn-ea"/>
        <a:cs typeface="+mn-cs"/>
        <a:sym typeface="Helvetica Light"/>
      </a:defRPr>
    </a:lvl3pPr>
    <a:lvl4pPr indent="685800" algn="ctr" defTabSz="584200">
      <a:defRPr sz="3600">
        <a:latin typeface="+mn-lt"/>
        <a:ea typeface="+mn-ea"/>
        <a:cs typeface="+mn-cs"/>
        <a:sym typeface="Helvetica Light"/>
      </a:defRPr>
    </a:lvl4pPr>
    <a:lvl5pPr indent="914400" algn="ctr" defTabSz="584200">
      <a:defRPr sz="3600">
        <a:latin typeface="+mn-lt"/>
        <a:ea typeface="+mn-ea"/>
        <a:cs typeface="+mn-cs"/>
        <a:sym typeface="Helvetica Light"/>
      </a:defRPr>
    </a:lvl5pPr>
    <a:lvl6pPr indent="1143000" algn="ctr" defTabSz="584200">
      <a:defRPr sz="3600">
        <a:latin typeface="+mn-lt"/>
        <a:ea typeface="+mn-ea"/>
        <a:cs typeface="+mn-cs"/>
        <a:sym typeface="Helvetica Light"/>
      </a:defRPr>
    </a:lvl6pPr>
    <a:lvl7pPr indent="1371600" algn="ctr" defTabSz="584200">
      <a:defRPr sz="3600">
        <a:latin typeface="+mn-lt"/>
        <a:ea typeface="+mn-ea"/>
        <a:cs typeface="+mn-cs"/>
        <a:sym typeface="Helvetica Light"/>
      </a:defRPr>
    </a:lvl7pPr>
    <a:lvl8pPr indent="1600200" algn="ctr" defTabSz="584200">
      <a:defRPr sz="3600">
        <a:latin typeface="+mn-lt"/>
        <a:ea typeface="+mn-ea"/>
        <a:cs typeface="+mn-cs"/>
        <a:sym typeface="Helvetica Light"/>
      </a:defRPr>
    </a:lvl8pPr>
    <a:lvl9pPr indent="1828800" algn="ctr" defTabSz="584200">
      <a:defRPr sz="3600">
        <a:latin typeface="+mn-lt"/>
        <a:ea typeface="+mn-ea"/>
        <a:cs typeface="+mn-cs"/>
        <a:sym typeface="Helvetica Light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 b="def" i="def"/>
      <a:tcStyle>
        <a:tcBdr/>
        <a:fill>
          <a:solidFill>
            <a:srgbClr val="E3E5E8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398CCE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0365C0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 b="def" i="def"/>
      <a:tcStyle>
        <a:tcBdr/>
        <a:fill>
          <a:solidFill>
            <a:srgbClr val="E1E0DA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5AC831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00882B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E6E3D7"/>
          </a:solidFill>
        </a:fill>
      </a:tcStyle>
    </a:wholeTbl>
    <a:band2H>
      <a:tcTxStyle b="def" i="def"/>
      <a:tcStyle>
        <a:tcBdr/>
        <a:fill>
          <a:solidFill>
            <a:srgbClr val="C3C2C2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09C99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7764E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7764E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 b="def" i="def"/>
      <a:tcStyle>
        <a:tcBdr/>
        <a:fill>
          <a:solidFill>
            <a:srgbClr val="DCE5E6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D0D1D2"/>
          </a:solidFill>
        </a:fill>
      </a:tcStyle>
    </a:wholeTbl>
    <a:band2H>
      <a:tcTxStyle b="def" i="def"/>
      <a:tcStyle>
        <a:tcBdr/>
        <a:fill>
          <a:solidFill>
            <a:srgbClr val="DEDEDF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761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909398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67C85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DEEEE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showComments="1"/>
</file>

<file path=ppt/_rels/presentation.xml.rels><?xml version="1.0" encoding="UTF-8" standalone="yes"?>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Relationship Id="rId21" Type="http://schemas.openxmlformats.org/officeDocument/2006/relationships/slide" Target="slides/slide14.xml"/><Relationship Id="rId22" Type="http://schemas.openxmlformats.org/officeDocument/2006/relationships/slide" Target="slides/slide15.xml"/><Relationship Id="rId23" Type="http://schemas.openxmlformats.org/officeDocument/2006/relationships/slide" Target="slides/slide16.xml"/><Relationship Id="rId24" Type="http://schemas.openxmlformats.org/officeDocument/2006/relationships/slide" Target="slides/slide17.xml"/><Relationship Id="rId25" Type="http://schemas.openxmlformats.org/officeDocument/2006/relationships/slide" Target="slides/slide18.xml"/><Relationship Id="rId26" Type="http://schemas.openxmlformats.org/officeDocument/2006/relationships/slide" Target="slides/slide19.xml"/><Relationship Id="rId27" Type="http://schemas.openxmlformats.org/officeDocument/2006/relationships/slide" Target="slides/slide20.xml"/><Relationship Id="rId28" Type="http://schemas.openxmlformats.org/officeDocument/2006/relationships/slide" Target="slides/slide21.xml"/><Relationship Id="rId29" Type="http://schemas.openxmlformats.org/officeDocument/2006/relationships/slide" Target="slides/slide22.xml"/><Relationship Id="rId30" Type="http://schemas.openxmlformats.org/officeDocument/2006/relationships/slide" Target="slides/slide23.xml"/><Relationship Id="rId31" Type="http://schemas.openxmlformats.org/officeDocument/2006/relationships/slide" Target="slides/slide24.xml"/><Relationship Id="rId32" Type="http://schemas.openxmlformats.org/officeDocument/2006/relationships/slide" Target="slides/slide25.xml"/><Relationship Id="rId33" Type="http://schemas.openxmlformats.org/officeDocument/2006/relationships/slide" Target="slides/slide26.xml"/><Relationship Id="rId34" Type="http://schemas.openxmlformats.org/officeDocument/2006/relationships/slide" Target="slides/slide27.xml"/><Relationship Id="rId35" Type="http://schemas.openxmlformats.org/officeDocument/2006/relationships/slide" Target="slides/slide28.xml"/><Relationship Id="rId36" Type="http://schemas.openxmlformats.org/officeDocument/2006/relationships/slide" Target="slides/slide29.xml"/><Relationship Id="rId37" Type="http://schemas.openxmlformats.org/officeDocument/2006/relationships/slide" Target="slides/slide30.xml"/><Relationship Id="rId38" Type="http://schemas.openxmlformats.org/officeDocument/2006/relationships/slide" Target="slides/slide31.xml"/><Relationship Id="rId39" Type="http://schemas.openxmlformats.org/officeDocument/2006/relationships/slide" Target="slides/slide32.xml"/></Relationships>

</file>

<file path=ppt/media/image1.jpeg>
</file>

<file path=ppt/media/image1.png>
</file>

<file path=ppt/media/image1.tif>
</file>

<file path=ppt/media/image2.png>
</file>

<file path=ppt/media/image3.png>
</file>

<file path=ppt/notesMasters/_rels/notes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 lvl="0"/>
          </a:p>
        </p:txBody>
      </p:sp>
      <p:sp>
        <p:nvSpPr>
          <p:cNvPr id="30" name="Shape 30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 lvl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1pPr>
    <a:lvl2pPr indent="228600" defTabSz="45720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2pPr>
    <a:lvl3pPr indent="457200" defTabSz="45720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3pPr>
    <a:lvl4pPr indent="685800" defTabSz="45720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4pPr>
    <a:lvl5pPr indent="914400" defTabSz="45720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5pPr>
    <a:lvl6pPr indent="1143000" defTabSz="45720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6pPr>
    <a:lvl7pPr indent="1371600" defTabSz="45720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7pPr>
    <a:lvl8pPr indent="1600200" defTabSz="45720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8pPr>
    <a:lvl9pPr indent="1828800" defTabSz="45720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9pPr>
  </p:notesStyle>
</p:notesMaster>
</file>

<file path=ppt/slideLayouts/_rels/slideLayout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Заголовок и под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hape 5"/>
          <p:cNvSpPr/>
          <p:nvPr>
            <p:ph type="title"/>
          </p:nvPr>
        </p:nvSpPr>
        <p:spPr>
          <a:xfrm>
            <a:off x="1270000" y="1638300"/>
            <a:ext cx="10464800" cy="3302000"/>
          </a:xfrm>
          <a:prstGeom prst="rect">
            <a:avLst/>
          </a:prstGeom>
        </p:spPr>
        <p:txBody>
          <a:bodyPr anchor="b"/>
          <a:lstStyle/>
          <a:p>
            <a:pPr lvl="0">
              <a:defRPr sz="1800"/>
            </a:pPr>
            <a:r>
              <a:rPr sz="8000"/>
              <a:t>Текст заголовка</a:t>
            </a:r>
          </a:p>
        </p:txBody>
      </p:sp>
      <p:sp>
        <p:nvSpPr>
          <p:cNvPr id="6" name="Shape 6"/>
          <p:cNvSpPr/>
          <p:nvPr>
            <p:ph type="body" idx="1"/>
          </p:nvPr>
        </p:nvSpPr>
        <p:spPr>
          <a:xfrm>
            <a:off x="1270000" y="5029200"/>
            <a:ext cx="10464800" cy="1130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200"/>
            </a:lvl1pPr>
            <a:lvl2pPr marL="0" indent="228600" algn="ctr">
              <a:spcBef>
                <a:spcPts val="0"/>
              </a:spcBef>
              <a:buSzTx/>
              <a:buNone/>
              <a:defRPr sz="3200"/>
            </a:lvl2pPr>
            <a:lvl3pPr marL="0" indent="457200" algn="ctr">
              <a:spcBef>
                <a:spcPts val="0"/>
              </a:spcBef>
              <a:buSzTx/>
              <a:buNone/>
              <a:defRPr sz="3200"/>
            </a:lvl3pPr>
            <a:lvl4pPr marL="0" indent="685800" algn="ctr">
              <a:spcBef>
                <a:spcPts val="0"/>
              </a:spcBef>
              <a:buSzTx/>
              <a:buNone/>
              <a:defRPr sz="3200"/>
            </a:lvl4pPr>
            <a:lvl5pPr marL="0" indent="914400" algn="ctr">
              <a:spcBef>
                <a:spcPts val="0"/>
              </a:spcBef>
              <a:buSzTx/>
              <a:buNone/>
              <a:defRPr sz="3200"/>
            </a:lvl5pPr>
          </a:lstStyle>
          <a:p>
            <a:pPr lvl="0">
              <a:defRPr sz="1800"/>
            </a:pPr>
            <a:r>
              <a:rPr sz="3200"/>
              <a:t>Уровень текста 1</a:t>
            </a:r>
            <a:endParaRPr sz="3200"/>
          </a:p>
          <a:p>
            <a:pPr lvl="1">
              <a:defRPr sz="1800"/>
            </a:pPr>
            <a:r>
              <a:rPr sz="3200"/>
              <a:t>Уровень текста 2</a:t>
            </a:r>
            <a:endParaRPr sz="3200"/>
          </a:p>
          <a:p>
            <a:pPr lvl="2">
              <a:defRPr sz="1800"/>
            </a:pPr>
            <a:r>
              <a:rPr sz="3200"/>
              <a:t>Уровень текста 3</a:t>
            </a:r>
            <a:endParaRPr sz="3200"/>
          </a:p>
          <a:p>
            <a:pPr lvl="3">
              <a:defRPr sz="1800"/>
            </a:pPr>
            <a:r>
              <a:rPr sz="3200"/>
              <a:t>Уровень текста 4</a:t>
            </a:r>
            <a:endParaRPr sz="3200"/>
          </a:p>
          <a:p>
            <a:pPr lvl="4">
              <a:defRPr sz="1800"/>
            </a:pPr>
            <a:r>
              <a:rPr sz="3200"/>
              <a:t>Уровень текста 5</a:t>
            </a:r>
          </a:p>
        </p:txBody>
      </p:sp>
    </p:spTree>
  </p:cSld>
  <p:clrMapOvr>
    <a:masterClrMapping/>
  </p:clrMapOvr>
  <p:transition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Кавычк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Фото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Пусто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Фото — горизонтально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hape 8"/>
          <p:cNvSpPr/>
          <p:nvPr>
            <p:ph type="title"/>
          </p:nvPr>
        </p:nvSpPr>
        <p:spPr>
          <a:xfrm>
            <a:off x="1270000" y="6718300"/>
            <a:ext cx="10464800" cy="1422400"/>
          </a:xfrm>
          <a:prstGeom prst="rect">
            <a:avLst/>
          </a:prstGeom>
        </p:spPr>
        <p:txBody>
          <a:bodyPr anchor="b"/>
          <a:lstStyle/>
          <a:p>
            <a:pPr lvl="0">
              <a:defRPr sz="1800"/>
            </a:pPr>
            <a:r>
              <a:rPr sz="8000"/>
              <a:t>Текст заголовка</a:t>
            </a:r>
          </a:p>
        </p:txBody>
      </p:sp>
      <p:sp>
        <p:nvSpPr>
          <p:cNvPr id="9" name="Shape 9"/>
          <p:cNvSpPr/>
          <p:nvPr>
            <p:ph type="body" idx="1"/>
          </p:nvPr>
        </p:nvSpPr>
        <p:spPr>
          <a:xfrm>
            <a:off x="1270000" y="8191500"/>
            <a:ext cx="10464800" cy="1130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200"/>
            </a:lvl1pPr>
            <a:lvl2pPr marL="0" indent="228600" algn="ctr">
              <a:spcBef>
                <a:spcPts val="0"/>
              </a:spcBef>
              <a:buSzTx/>
              <a:buNone/>
              <a:defRPr sz="3200"/>
            </a:lvl2pPr>
            <a:lvl3pPr marL="0" indent="457200" algn="ctr">
              <a:spcBef>
                <a:spcPts val="0"/>
              </a:spcBef>
              <a:buSzTx/>
              <a:buNone/>
              <a:defRPr sz="3200"/>
            </a:lvl3pPr>
            <a:lvl4pPr marL="0" indent="685800" algn="ctr">
              <a:spcBef>
                <a:spcPts val="0"/>
              </a:spcBef>
              <a:buSzTx/>
              <a:buNone/>
              <a:defRPr sz="3200"/>
            </a:lvl4pPr>
            <a:lvl5pPr marL="0" indent="914400" algn="ctr">
              <a:spcBef>
                <a:spcPts val="0"/>
              </a:spcBef>
              <a:buSzTx/>
              <a:buNone/>
              <a:defRPr sz="3200"/>
            </a:lvl5pPr>
          </a:lstStyle>
          <a:p>
            <a:pPr lvl="0">
              <a:defRPr sz="1800"/>
            </a:pPr>
            <a:r>
              <a:rPr sz="3200"/>
              <a:t>Уровень текста 1</a:t>
            </a:r>
            <a:endParaRPr sz="3200"/>
          </a:p>
          <a:p>
            <a:pPr lvl="1">
              <a:defRPr sz="1800"/>
            </a:pPr>
            <a:r>
              <a:rPr sz="3200"/>
              <a:t>Уровень текста 2</a:t>
            </a:r>
            <a:endParaRPr sz="3200"/>
          </a:p>
          <a:p>
            <a:pPr lvl="2">
              <a:defRPr sz="1800"/>
            </a:pPr>
            <a:r>
              <a:rPr sz="3200"/>
              <a:t>Уровень текста 3</a:t>
            </a:r>
            <a:endParaRPr sz="3200"/>
          </a:p>
          <a:p>
            <a:pPr lvl="3">
              <a:defRPr sz="1800"/>
            </a:pPr>
            <a:r>
              <a:rPr sz="3200"/>
              <a:t>Уровень текста 4</a:t>
            </a:r>
            <a:endParaRPr sz="3200"/>
          </a:p>
          <a:p>
            <a:pPr lvl="4">
              <a:defRPr sz="1800"/>
            </a:pPr>
            <a:r>
              <a:rPr sz="3200"/>
              <a:t>Уровень текста 5</a:t>
            </a:r>
          </a:p>
        </p:txBody>
      </p:sp>
    </p:spTree>
  </p:cSld>
  <p:clrMapOvr>
    <a:masterClrMapping/>
  </p:clrMapOvr>
  <p:transition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Заголовок — по центр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hape 11"/>
          <p:cNvSpPr/>
          <p:nvPr>
            <p:ph type="title"/>
          </p:nvPr>
        </p:nvSpPr>
        <p:spPr>
          <a:xfrm>
            <a:off x="1270000" y="3225800"/>
            <a:ext cx="10464800" cy="3302000"/>
          </a:xfrm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000"/>
              <a:t>Текст заголовка</a:t>
            </a:r>
          </a:p>
        </p:txBody>
      </p:sp>
    </p:spTree>
  </p:cSld>
  <p:clrMapOvr>
    <a:masterClrMapping/>
  </p:clrMapOvr>
  <p:transition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Фото — вертикально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Shape 13"/>
          <p:cNvSpPr/>
          <p:nvPr>
            <p:ph type="title"/>
          </p:nvPr>
        </p:nvSpPr>
        <p:spPr>
          <a:xfrm>
            <a:off x="952500" y="635000"/>
            <a:ext cx="5334000" cy="3987800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pPr lvl="0">
              <a:defRPr sz="1800"/>
            </a:pPr>
            <a:r>
              <a:rPr sz="6000"/>
              <a:t>Текст заголовка</a:t>
            </a:r>
          </a:p>
        </p:txBody>
      </p:sp>
      <p:sp>
        <p:nvSpPr>
          <p:cNvPr id="14" name="Shape 14"/>
          <p:cNvSpPr/>
          <p:nvPr>
            <p:ph type="body" idx="1"/>
          </p:nvPr>
        </p:nvSpPr>
        <p:spPr>
          <a:xfrm>
            <a:off x="952500" y="4762500"/>
            <a:ext cx="5334000" cy="41021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200"/>
            </a:lvl1pPr>
            <a:lvl2pPr marL="0" indent="228600" algn="ctr">
              <a:spcBef>
                <a:spcPts val="0"/>
              </a:spcBef>
              <a:buSzTx/>
              <a:buNone/>
              <a:defRPr sz="3200"/>
            </a:lvl2pPr>
            <a:lvl3pPr marL="0" indent="457200" algn="ctr">
              <a:spcBef>
                <a:spcPts val="0"/>
              </a:spcBef>
              <a:buSzTx/>
              <a:buNone/>
              <a:defRPr sz="3200"/>
            </a:lvl3pPr>
            <a:lvl4pPr marL="0" indent="685800" algn="ctr">
              <a:spcBef>
                <a:spcPts val="0"/>
              </a:spcBef>
              <a:buSzTx/>
              <a:buNone/>
              <a:defRPr sz="3200"/>
            </a:lvl4pPr>
            <a:lvl5pPr marL="0" indent="914400" algn="ctr">
              <a:spcBef>
                <a:spcPts val="0"/>
              </a:spcBef>
              <a:buSzTx/>
              <a:buNone/>
              <a:defRPr sz="3200"/>
            </a:lvl5pPr>
          </a:lstStyle>
          <a:p>
            <a:pPr lvl="0">
              <a:defRPr sz="1800"/>
            </a:pPr>
            <a:r>
              <a:rPr sz="3200"/>
              <a:t>Уровень текста 1</a:t>
            </a:r>
            <a:endParaRPr sz="3200"/>
          </a:p>
          <a:p>
            <a:pPr lvl="1">
              <a:defRPr sz="1800"/>
            </a:pPr>
            <a:r>
              <a:rPr sz="3200"/>
              <a:t>Уровень текста 2</a:t>
            </a:r>
            <a:endParaRPr sz="3200"/>
          </a:p>
          <a:p>
            <a:pPr lvl="2">
              <a:defRPr sz="1800"/>
            </a:pPr>
            <a:r>
              <a:rPr sz="3200"/>
              <a:t>Уровень текста 3</a:t>
            </a:r>
            <a:endParaRPr sz="3200"/>
          </a:p>
          <a:p>
            <a:pPr lvl="3">
              <a:defRPr sz="1800"/>
            </a:pPr>
            <a:r>
              <a:rPr sz="3200"/>
              <a:t>Уровень текста 4</a:t>
            </a:r>
            <a:endParaRPr sz="3200"/>
          </a:p>
          <a:p>
            <a:pPr lvl="4">
              <a:defRPr sz="1800"/>
            </a:pPr>
            <a:r>
              <a:rPr sz="3200"/>
              <a:t>Уровень текста 5</a:t>
            </a:r>
          </a:p>
        </p:txBody>
      </p:sp>
    </p:spTree>
  </p:cSld>
  <p:clrMapOvr>
    <a:masterClrMapping/>
  </p:clrMapOvr>
  <p:transition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Заголовок — вверх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hape 16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000"/>
              <a:t>Текст заголовка</a:t>
            </a:r>
          </a:p>
        </p:txBody>
      </p:sp>
    </p:spTree>
  </p:cSld>
  <p:clrMapOvr>
    <a:masterClrMapping/>
  </p:clrMapOvr>
  <p:transition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Заголовок и пункты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Shape 18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000"/>
              <a:t>Текст заголовка</a:t>
            </a:r>
          </a:p>
        </p:txBody>
      </p:sp>
      <p:sp>
        <p:nvSpPr>
          <p:cNvPr id="19" name="Shape 19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3600"/>
              <a:t>Уровень текста 1</a:t>
            </a:r>
            <a:endParaRPr sz="3600"/>
          </a:p>
          <a:p>
            <a:pPr lvl="1">
              <a:defRPr sz="1800"/>
            </a:pPr>
            <a:r>
              <a:rPr sz="3600"/>
              <a:t>Уровень текста 2</a:t>
            </a:r>
            <a:endParaRPr sz="3600"/>
          </a:p>
          <a:p>
            <a:pPr lvl="2">
              <a:defRPr sz="1800"/>
            </a:pPr>
            <a:r>
              <a:rPr sz="3600"/>
              <a:t>Уровень текста 3</a:t>
            </a:r>
            <a:endParaRPr sz="3600"/>
          </a:p>
          <a:p>
            <a:pPr lvl="3">
              <a:defRPr sz="1800"/>
            </a:pPr>
            <a:r>
              <a:rPr sz="3600"/>
              <a:t>Уровень текста 4</a:t>
            </a:r>
            <a:endParaRPr sz="3600"/>
          </a:p>
          <a:p>
            <a:pPr lvl="4">
              <a:defRPr sz="1800"/>
            </a:pPr>
            <a:r>
              <a:rPr sz="3600"/>
              <a:t>Уровень текста 5</a:t>
            </a:r>
          </a:p>
        </p:txBody>
      </p:sp>
    </p:spTree>
  </p:cSld>
  <p:clrMapOvr>
    <a:masterClrMapping/>
  </p:clrMapOvr>
  <p:transition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Заголовок, пункты и фото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21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000"/>
              <a:t>Текст заголовка</a:t>
            </a:r>
          </a:p>
        </p:txBody>
      </p:sp>
      <p:sp>
        <p:nvSpPr>
          <p:cNvPr id="22" name="Shape 22"/>
          <p:cNvSpPr/>
          <p:nvPr>
            <p:ph type="body" idx="1"/>
          </p:nvPr>
        </p:nvSpPr>
        <p:spPr>
          <a:xfrm>
            <a:off x="952500" y="2603500"/>
            <a:ext cx="5334000" cy="6286500"/>
          </a:xfrm>
          <a:prstGeom prst="rect">
            <a:avLst/>
          </a:prstGeom>
        </p:spPr>
        <p:txBody>
          <a:bodyPr/>
          <a:lstStyle>
            <a:lvl1pPr marL="342900" indent="-342900">
              <a:spcBef>
                <a:spcPts val="3200"/>
              </a:spcBef>
              <a:defRPr sz="2800"/>
            </a:lvl1pPr>
            <a:lvl2pPr marL="685800" indent="-342900">
              <a:spcBef>
                <a:spcPts val="3200"/>
              </a:spcBef>
              <a:defRPr sz="2800"/>
            </a:lvl2pPr>
            <a:lvl3pPr marL="1028700" indent="-342900">
              <a:spcBef>
                <a:spcPts val="3200"/>
              </a:spcBef>
              <a:defRPr sz="2800"/>
            </a:lvl3pPr>
            <a:lvl4pPr marL="1371600" indent="-342900">
              <a:spcBef>
                <a:spcPts val="3200"/>
              </a:spcBef>
              <a:defRPr sz="2800"/>
            </a:lvl4pPr>
            <a:lvl5pPr marL="1714500" indent="-342900">
              <a:spcBef>
                <a:spcPts val="3200"/>
              </a:spcBef>
              <a:defRPr sz="2800"/>
            </a:lvl5pPr>
          </a:lstStyle>
          <a:p>
            <a:pPr lvl="0">
              <a:defRPr sz="1800"/>
            </a:pPr>
            <a:r>
              <a:rPr sz="2800"/>
              <a:t>Уровень текста 1</a:t>
            </a:r>
            <a:endParaRPr sz="2800"/>
          </a:p>
          <a:p>
            <a:pPr lvl="1">
              <a:defRPr sz="1800"/>
            </a:pPr>
            <a:r>
              <a:rPr sz="2800"/>
              <a:t>Уровень текста 2</a:t>
            </a:r>
            <a:endParaRPr sz="2800"/>
          </a:p>
          <a:p>
            <a:pPr lvl="2">
              <a:defRPr sz="1800"/>
            </a:pPr>
            <a:r>
              <a:rPr sz="2800"/>
              <a:t>Уровень текста 3</a:t>
            </a:r>
            <a:endParaRPr sz="2800"/>
          </a:p>
          <a:p>
            <a:pPr lvl="3">
              <a:defRPr sz="1800"/>
            </a:pPr>
            <a:r>
              <a:rPr sz="2800"/>
              <a:t>Уровень текста 4</a:t>
            </a:r>
            <a:endParaRPr sz="2800"/>
          </a:p>
          <a:p>
            <a:pPr lvl="4">
              <a:defRPr sz="1800"/>
            </a:pPr>
            <a:r>
              <a:rPr sz="2800"/>
              <a:t>Уровень текста 5</a:t>
            </a:r>
          </a:p>
        </p:txBody>
      </p:sp>
    </p:spTree>
  </p:cSld>
  <p:clrMapOvr>
    <a:masterClrMapping/>
  </p:clrMapOvr>
  <p:transition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Пункты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Shape 24"/>
          <p:cNvSpPr/>
          <p:nvPr>
            <p:ph type="body" idx="1"/>
          </p:nvPr>
        </p:nvSpPr>
        <p:spPr>
          <a:xfrm>
            <a:off x="952500" y="1270000"/>
            <a:ext cx="11099800" cy="7213600"/>
          </a:xfrm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3600"/>
              <a:t>Уровень текста 1</a:t>
            </a:r>
            <a:endParaRPr sz="3600"/>
          </a:p>
          <a:p>
            <a:pPr lvl="1">
              <a:defRPr sz="1800"/>
            </a:pPr>
            <a:r>
              <a:rPr sz="3600"/>
              <a:t>Уровень текста 2</a:t>
            </a:r>
            <a:endParaRPr sz="3600"/>
          </a:p>
          <a:p>
            <a:pPr lvl="2">
              <a:defRPr sz="1800"/>
            </a:pPr>
            <a:r>
              <a:rPr sz="3600"/>
              <a:t>Уровень текста 3</a:t>
            </a:r>
            <a:endParaRPr sz="3600"/>
          </a:p>
          <a:p>
            <a:pPr lvl="3">
              <a:defRPr sz="1800"/>
            </a:pPr>
            <a:r>
              <a:rPr sz="3600"/>
              <a:t>Уровень текста 4</a:t>
            </a:r>
            <a:endParaRPr sz="3600"/>
          </a:p>
          <a:p>
            <a:pPr lvl="4">
              <a:defRPr sz="1800"/>
            </a:pPr>
            <a:r>
              <a:rPr sz="3600"/>
              <a:t>Уровень текста 5</a:t>
            </a:r>
          </a:p>
        </p:txBody>
      </p:sp>
    </p:spTree>
  </p:cSld>
  <p:clrMapOvr>
    <a:masterClrMapping/>
  </p:clrMapOvr>
  <p:transition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Фото — 3 шт.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med" advClick="1"/>
</p:sldLayout>
</file>

<file path=ppt/slideMasters/_rels/slide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/>
          <p:nvPr>
            <p:ph type="title"/>
          </p:nvPr>
        </p:nvSpPr>
        <p:spPr>
          <a:xfrm>
            <a:off x="952500" y="444500"/>
            <a:ext cx="11099800" cy="2159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normAutofit fontScale="100000" lnSpcReduction="0"/>
          </a:bodyPr>
          <a:lstStyle/>
          <a:p>
            <a:pPr lvl="0">
              <a:defRPr sz="1800"/>
            </a:pPr>
            <a:r>
              <a:rPr sz="8000"/>
              <a:t>Текст заголовка</a:t>
            </a:r>
          </a:p>
        </p:txBody>
      </p:sp>
      <p:sp>
        <p:nvSpPr>
          <p:cNvPr id="3" name="Shape 3"/>
          <p:cNvSpPr/>
          <p:nvPr>
            <p:ph type="body" idx="1"/>
          </p:nvPr>
        </p:nvSpPr>
        <p:spPr>
          <a:xfrm>
            <a:off x="952500" y="2603500"/>
            <a:ext cx="11099800" cy="62865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normAutofit fontScale="100000" lnSpcReduction="0"/>
          </a:bodyPr>
          <a:lstStyle/>
          <a:p>
            <a:pPr lvl="0">
              <a:defRPr sz="1800"/>
            </a:pPr>
            <a:r>
              <a:rPr sz="3600"/>
              <a:t>Уровень текста 1</a:t>
            </a:r>
            <a:endParaRPr sz="3600"/>
          </a:p>
          <a:p>
            <a:pPr lvl="1">
              <a:defRPr sz="1800"/>
            </a:pPr>
            <a:r>
              <a:rPr sz="3600"/>
              <a:t>Уровень текста 2</a:t>
            </a:r>
            <a:endParaRPr sz="3600"/>
          </a:p>
          <a:p>
            <a:pPr lvl="2">
              <a:defRPr sz="1800"/>
            </a:pPr>
            <a:r>
              <a:rPr sz="3600"/>
              <a:t>Уровень текста 3</a:t>
            </a:r>
            <a:endParaRPr sz="3600"/>
          </a:p>
          <a:p>
            <a:pPr lvl="3">
              <a:defRPr sz="1800"/>
            </a:pPr>
            <a:r>
              <a:rPr sz="3600"/>
              <a:t>Уровень текста 4</a:t>
            </a:r>
            <a:endParaRPr sz="3600"/>
          </a:p>
          <a:p>
            <a:pPr lvl="4">
              <a:defRPr sz="1800"/>
            </a:pPr>
            <a:r>
              <a:rPr sz="3600"/>
              <a:t>Уровень текста 5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  <p:transition spd="med" advClick="1"/>
  <p:txStyles>
    <p:titleStyle>
      <a:lvl1pPr algn="ctr" defTabSz="584200">
        <a:defRPr sz="8000">
          <a:latin typeface="+mn-lt"/>
          <a:ea typeface="+mn-ea"/>
          <a:cs typeface="+mn-cs"/>
          <a:sym typeface="Helvetica Light"/>
        </a:defRPr>
      </a:lvl1pPr>
      <a:lvl2pPr indent="228600" algn="ctr" defTabSz="584200">
        <a:defRPr sz="8000">
          <a:latin typeface="+mn-lt"/>
          <a:ea typeface="+mn-ea"/>
          <a:cs typeface="+mn-cs"/>
          <a:sym typeface="Helvetica Light"/>
        </a:defRPr>
      </a:lvl2pPr>
      <a:lvl3pPr indent="457200" algn="ctr" defTabSz="584200">
        <a:defRPr sz="8000">
          <a:latin typeface="+mn-lt"/>
          <a:ea typeface="+mn-ea"/>
          <a:cs typeface="+mn-cs"/>
          <a:sym typeface="Helvetica Light"/>
        </a:defRPr>
      </a:lvl3pPr>
      <a:lvl4pPr indent="685800" algn="ctr" defTabSz="584200">
        <a:defRPr sz="8000">
          <a:latin typeface="+mn-lt"/>
          <a:ea typeface="+mn-ea"/>
          <a:cs typeface="+mn-cs"/>
          <a:sym typeface="Helvetica Light"/>
        </a:defRPr>
      </a:lvl4pPr>
      <a:lvl5pPr indent="914400" algn="ctr" defTabSz="584200">
        <a:defRPr sz="8000">
          <a:latin typeface="+mn-lt"/>
          <a:ea typeface="+mn-ea"/>
          <a:cs typeface="+mn-cs"/>
          <a:sym typeface="Helvetica Light"/>
        </a:defRPr>
      </a:lvl5pPr>
      <a:lvl6pPr indent="1143000" algn="ctr" defTabSz="584200">
        <a:defRPr sz="8000">
          <a:latin typeface="+mn-lt"/>
          <a:ea typeface="+mn-ea"/>
          <a:cs typeface="+mn-cs"/>
          <a:sym typeface="Helvetica Light"/>
        </a:defRPr>
      </a:lvl6pPr>
      <a:lvl7pPr indent="1371600" algn="ctr" defTabSz="584200">
        <a:defRPr sz="8000">
          <a:latin typeface="+mn-lt"/>
          <a:ea typeface="+mn-ea"/>
          <a:cs typeface="+mn-cs"/>
          <a:sym typeface="Helvetica Light"/>
        </a:defRPr>
      </a:lvl7pPr>
      <a:lvl8pPr indent="1600200" algn="ctr" defTabSz="584200">
        <a:defRPr sz="8000">
          <a:latin typeface="+mn-lt"/>
          <a:ea typeface="+mn-ea"/>
          <a:cs typeface="+mn-cs"/>
          <a:sym typeface="Helvetica Light"/>
        </a:defRPr>
      </a:lvl8pPr>
      <a:lvl9pPr indent="1828800" algn="ctr" defTabSz="584200">
        <a:defRPr sz="8000">
          <a:latin typeface="+mn-lt"/>
          <a:ea typeface="+mn-ea"/>
          <a:cs typeface="+mn-cs"/>
          <a:sym typeface="Helvetica Light"/>
        </a:defRPr>
      </a:lvl9pPr>
    </p:titleStyle>
    <p:bodyStyle>
      <a:lvl1pPr marL="444500" indent="-444500" defTabSz="584200">
        <a:spcBef>
          <a:spcPts val="4200"/>
        </a:spcBef>
        <a:buSzPct val="75000"/>
        <a:buChar char="•"/>
        <a:defRPr sz="3600">
          <a:latin typeface="+mn-lt"/>
          <a:ea typeface="+mn-ea"/>
          <a:cs typeface="+mn-cs"/>
          <a:sym typeface="Helvetica Light"/>
        </a:defRPr>
      </a:lvl1pPr>
      <a:lvl2pPr marL="889000" indent="-444500" defTabSz="584200">
        <a:spcBef>
          <a:spcPts val="4200"/>
        </a:spcBef>
        <a:buSzPct val="75000"/>
        <a:buChar char="•"/>
        <a:defRPr sz="3600">
          <a:latin typeface="+mn-lt"/>
          <a:ea typeface="+mn-ea"/>
          <a:cs typeface="+mn-cs"/>
          <a:sym typeface="Helvetica Light"/>
        </a:defRPr>
      </a:lvl2pPr>
      <a:lvl3pPr marL="1333500" indent="-444500" defTabSz="584200">
        <a:spcBef>
          <a:spcPts val="4200"/>
        </a:spcBef>
        <a:buSzPct val="75000"/>
        <a:buChar char="•"/>
        <a:defRPr sz="3600">
          <a:latin typeface="+mn-lt"/>
          <a:ea typeface="+mn-ea"/>
          <a:cs typeface="+mn-cs"/>
          <a:sym typeface="Helvetica Light"/>
        </a:defRPr>
      </a:lvl3pPr>
      <a:lvl4pPr marL="1778000" indent="-444500" defTabSz="584200">
        <a:spcBef>
          <a:spcPts val="4200"/>
        </a:spcBef>
        <a:buSzPct val="75000"/>
        <a:buChar char="•"/>
        <a:defRPr sz="3600">
          <a:latin typeface="+mn-lt"/>
          <a:ea typeface="+mn-ea"/>
          <a:cs typeface="+mn-cs"/>
          <a:sym typeface="Helvetica Light"/>
        </a:defRPr>
      </a:lvl4pPr>
      <a:lvl5pPr marL="2222500" indent="-444500" defTabSz="584200">
        <a:spcBef>
          <a:spcPts val="4200"/>
        </a:spcBef>
        <a:buSzPct val="75000"/>
        <a:buChar char="•"/>
        <a:defRPr sz="3600">
          <a:latin typeface="+mn-lt"/>
          <a:ea typeface="+mn-ea"/>
          <a:cs typeface="+mn-cs"/>
          <a:sym typeface="Helvetica Light"/>
        </a:defRPr>
      </a:lvl5pPr>
      <a:lvl6pPr marL="2667000" indent="-444500" defTabSz="584200">
        <a:spcBef>
          <a:spcPts val="4200"/>
        </a:spcBef>
        <a:buSzPct val="75000"/>
        <a:buChar char="•"/>
        <a:defRPr sz="3600">
          <a:latin typeface="+mn-lt"/>
          <a:ea typeface="+mn-ea"/>
          <a:cs typeface="+mn-cs"/>
          <a:sym typeface="Helvetica Light"/>
        </a:defRPr>
      </a:lvl6pPr>
      <a:lvl7pPr marL="3111500" indent="-444500" defTabSz="584200">
        <a:spcBef>
          <a:spcPts val="4200"/>
        </a:spcBef>
        <a:buSzPct val="75000"/>
        <a:buChar char="•"/>
        <a:defRPr sz="3600">
          <a:latin typeface="+mn-lt"/>
          <a:ea typeface="+mn-ea"/>
          <a:cs typeface="+mn-cs"/>
          <a:sym typeface="Helvetica Light"/>
        </a:defRPr>
      </a:lvl7pPr>
      <a:lvl8pPr marL="3556000" indent="-444500" defTabSz="584200">
        <a:spcBef>
          <a:spcPts val="4200"/>
        </a:spcBef>
        <a:buSzPct val="75000"/>
        <a:buChar char="•"/>
        <a:defRPr sz="3600">
          <a:latin typeface="+mn-lt"/>
          <a:ea typeface="+mn-ea"/>
          <a:cs typeface="+mn-cs"/>
          <a:sym typeface="Helvetica Light"/>
        </a:defRPr>
      </a:lvl8pPr>
      <a:lvl9pPr marL="4000500" indent="-444500" defTabSz="584200">
        <a:spcBef>
          <a:spcPts val="4200"/>
        </a:spcBef>
        <a:buSzPct val="75000"/>
        <a:buChar char="•"/>
        <a:defRPr sz="3600">
          <a:latin typeface="+mn-lt"/>
          <a:ea typeface="+mn-ea"/>
          <a:cs typeface="+mn-cs"/>
          <a:sym typeface="Helvetica Light"/>
        </a:defRPr>
      </a:lvl9pPr>
    </p:bodyStyle>
    <p:otherStyle>
      <a:lvl1pPr algn="ctr" defTabSz="584200">
        <a:defRPr>
          <a:solidFill>
            <a:schemeClr val="tx1"/>
          </a:solidFill>
          <a:latin typeface="+mn-lt"/>
          <a:ea typeface="+mn-ea"/>
          <a:cs typeface="+mn-cs"/>
          <a:sym typeface="Helvetica Light"/>
        </a:defRPr>
      </a:lvl1pPr>
      <a:lvl2pPr indent="228600" algn="ctr" defTabSz="584200">
        <a:defRPr>
          <a:solidFill>
            <a:schemeClr val="tx1"/>
          </a:solidFill>
          <a:latin typeface="+mn-lt"/>
          <a:ea typeface="+mn-ea"/>
          <a:cs typeface="+mn-cs"/>
          <a:sym typeface="Helvetica Light"/>
        </a:defRPr>
      </a:lvl2pPr>
      <a:lvl3pPr indent="457200" algn="ctr" defTabSz="584200">
        <a:defRPr>
          <a:solidFill>
            <a:schemeClr val="tx1"/>
          </a:solidFill>
          <a:latin typeface="+mn-lt"/>
          <a:ea typeface="+mn-ea"/>
          <a:cs typeface="+mn-cs"/>
          <a:sym typeface="Helvetica Light"/>
        </a:defRPr>
      </a:lvl3pPr>
      <a:lvl4pPr indent="685800" algn="ctr" defTabSz="584200">
        <a:defRPr>
          <a:solidFill>
            <a:schemeClr val="tx1"/>
          </a:solidFill>
          <a:latin typeface="+mn-lt"/>
          <a:ea typeface="+mn-ea"/>
          <a:cs typeface="+mn-cs"/>
          <a:sym typeface="Helvetica Light"/>
        </a:defRPr>
      </a:lvl4pPr>
      <a:lvl5pPr indent="914400" algn="ctr" defTabSz="584200">
        <a:defRPr>
          <a:solidFill>
            <a:schemeClr val="tx1"/>
          </a:solidFill>
          <a:latin typeface="+mn-lt"/>
          <a:ea typeface="+mn-ea"/>
          <a:cs typeface="+mn-cs"/>
          <a:sym typeface="Helvetica Light"/>
        </a:defRPr>
      </a:lvl5pPr>
      <a:lvl6pPr indent="1143000" algn="ctr" defTabSz="584200">
        <a:defRPr>
          <a:solidFill>
            <a:schemeClr val="tx1"/>
          </a:solidFill>
          <a:latin typeface="+mn-lt"/>
          <a:ea typeface="+mn-ea"/>
          <a:cs typeface="+mn-cs"/>
          <a:sym typeface="Helvetica Light"/>
        </a:defRPr>
      </a:lvl6pPr>
      <a:lvl7pPr indent="1371600" algn="ctr" defTabSz="584200">
        <a:defRPr>
          <a:solidFill>
            <a:schemeClr val="tx1"/>
          </a:solidFill>
          <a:latin typeface="+mn-lt"/>
          <a:ea typeface="+mn-ea"/>
          <a:cs typeface="+mn-cs"/>
          <a:sym typeface="Helvetica Light"/>
        </a:defRPr>
      </a:lvl7pPr>
      <a:lvl8pPr indent="1600200" algn="ctr" defTabSz="584200">
        <a:defRPr>
          <a:solidFill>
            <a:schemeClr val="tx1"/>
          </a:solidFill>
          <a:latin typeface="+mn-lt"/>
          <a:ea typeface="+mn-ea"/>
          <a:cs typeface="+mn-cs"/>
          <a:sym typeface="Helvetica Light"/>
        </a:defRPr>
      </a:lvl8pPr>
      <a:lvl9pPr indent="1828800" algn="ctr" defTabSz="584200">
        <a:defRPr>
          <a:solidFill>
            <a:schemeClr val="tx1"/>
          </a:solidFill>
          <a:latin typeface="+mn-lt"/>
          <a:ea typeface="+mn-ea"/>
          <a:cs typeface="+mn-cs"/>
          <a:sym typeface="Helvetica Light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.tif"/></Relationships>

</file>

<file path=ppt/slides/_rels/slide1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/Relationships>

</file>

<file path=ppt/slides/_rels/slide1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/Relationships>

</file>

<file path=ppt/slides/_rels/slide1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/Relationships>

</file>

<file path=ppt/slides/_rels/slide1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/Relationships>

</file>

<file path=ppt/slides/_rels/slide1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/Relationships>

</file>

<file path=ppt/slides/_rels/slide1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/Relationships>

</file>

<file path=ppt/slides/_rels/slide1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/Relationships>

</file>

<file path=ppt/slides/_rels/slide1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/Relationships>

</file>

<file path=ppt/slides/_rels/slide1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/Relationships>

</file>

<file path=ppt/slides/_rels/slide1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/Relationships>

</file>

<file path=ppt/slides/_rels/slide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eg"/></Relationships>

</file>

<file path=ppt/slides/_rels/slide2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/Relationships>

</file>

<file path=ppt/slides/_rels/slide2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/Relationships>

</file>

<file path=ppt/slides/_rels/slide2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/Relationships>

</file>

<file path=ppt/slides/_rels/slide2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/Relationships>

</file>

<file path=ppt/slides/_rels/slide2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/Relationships>

</file>

<file path=ppt/slides/_rels/slide2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/Relationships>

</file>

<file path=ppt/slides/_rels/slide2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/Relationships>

</file>

<file path=ppt/slides/_rels/slide2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/Relationships>

</file>

<file path=ppt/slides/_rels/slide2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/Relationships>

</file>

<file path=ppt/slides/_rels/slide2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/Relationships>

</file>

<file path=ppt/slides/_rels/slide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/Relationships>

</file>

<file path=ppt/slides/_rels/slide3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/Relationships>

</file>

<file path=ppt/slides/_rels/slide3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/Relationships>

</file>

<file path=ppt/slides/_rels/slide3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hyperlink" Target="mailto:borix@tut.by" TargetMode="External"/><Relationship Id="rId3" Type="http://schemas.openxmlformats.org/officeDocument/2006/relationships/hyperlink" Target="https://github.com/chayka/jQuery.Scrolly" TargetMode="External"/><Relationship Id="rId4" Type="http://schemas.openxmlformats.org/officeDocument/2006/relationships/image" Target="../media/image1.tif"/></Relationships>

</file>

<file path=ppt/slides/_rels/slide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hyperlink" Target="http://www.scrolltotop.com/" TargetMode="External"/><Relationship Id="rId3" Type="http://schemas.openxmlformats.org/officeDocument/2006/relationships/hyperlink" Target="http://lenta.ru/" TargetMode="External"/><Relationship Id="rId4" Type="http://schemas.openxmlformats.org/officeDocument/2006/relationships/hyperlink" Target="http://tut.by" TargetMode="External"/><Relationship Id="rId5" Type="http://schemas.openxmlformats.org/officeDocument/2006/relationships/hyperlink" Target="http://jurcatalog.by" TargetMode="External"/><Relationship Id="rId6" Type="http://schemas.openxmlformats.org/officeDocument/2006/relationships/hyperlink" Target="http://www.linkedin.com/in/borismossounov/" TargetMode="External"/><Relationship Id="rId7" Type="http://schemas.openxmlformats.org/officeDocument/2006/relationships/hyperlink" Target="https://medium.com/@wwnorton/punctuation-tips-a5e0d4a5e990" TargetMode="External"/><Relationship Id="rId8" Type="http://schemas.openxmlformats.org/officeDocument/2006/relationships/hyperlink" Target="http://prinzhorn.github.io/skrollr/" TargetMode="External"/><Relationship Id="rId9" Type="http://schemas.openxmlformats.org/officeDocument/2006/relationships/hyperlink" Target="http://www.cabletv.com/the-walking-dead" TargetMode="External"/><Relationship Id="rId10" Type="http://schemas.openxmlformats.org/officeDocument/2006/relationships/hyperlink" Target="http://getbootstrap.com/components/" TargetMode="External"/></Relationships>

</file>

<file path=ppt/slides/_rels/slide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/Relationships>

</file>

<file path=ppt/slides/_rels/slide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2.png"/></Relationships>

</file>

<file path=ppt/slides/_rels/slide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/Relationships>

</file>

<file path=ppt/slides/_rels/slide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3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Shape 32"/>
          <p:cNvSpPr/>
          <p:nvPr/>
        </p:nvSpPr>
        <p:spPr>
          <a:xfrm>
            <a:off x="6282933" y="874262"/>
            <a:ext cx="6115356" cy="5130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/>
          <a:p>
            <a:pPr lvl="0" algn="l">
              <a:defRPr sz="1800"/>
            </a:pPr>
            <a:r>
              <a:rPr sz="3600"/>
              <a:t>Борис Мосунов</a:t>
            </a:r>
            <a:endParaRPr sz="3600"/>
          </a:p>
          <a:p>
            <a:pPr lvl="0" algn="l">
              <a:defRPr sz="1800"/>
            </a:pPr>
            <a:endParaRPr sz="3600"/>
          </a:p>
          <a:p>
            <a:pPr lvl="0" algn="l">
              <a:defRPr sz="1800"/>
            </a:pPr>
            <a:r>
              <a:rPr sz="2600"/>
              <a:t>Фрилансер</a:t>
            </a:r>
            <a:endParaRPr sz="2600"/>
          </a:p>
          <a:p>
            <a:pPr lvl="0" algn="l">
              <a:defRPr sz="1800"/>
            </a:pPr>
            <a:r>
              <a:rPr sz="2600"/>
              <a:t>Фул-стек веб-разработчик</a:t>
            </a:r>
            <a:endParaRPr sz="2600"/>
          </a:p>
          <a:p>
            <a:pPr lvl="0" algn="l">
              <a:defRPr sz="1800"/>
            </a:pPr>
            <a:endParaRPr sz="2600"/>
          </a:p>
          <a:p>
            <a:pPr lvl="0" algn="l">
              <a:defRPr sz="1800"/>
            </a:pPr>
            <a:r>
              <a:rPr sz="2600"/>
              <a:t>Последнее время все чаще стал стал </a:t>
            </a:r>
            <a:endParaRPr sz="2600"/>
          </a:p>
          <a:p>
            <a:pPr lvl="0" algn="l">
              <a:defRPr sz="1800"/>
            </a:pPr>
            <a:r>
              <a:rPr sz="2600"/>
              <a:t>сталкиваться с необходимостью </a:t>
            </a:r>
            <a:endParaRPr sz="2600"/>
          </a:p>
          <a:p>
            <a:pPr lvl="0" algn="l">
              <a:defRPr sz="1800"/>
            </a:pPr>
            <a:r>
              <a:rPr sz="2600"/>
              <a:t>реализовать scroll-эффекты.</a:t>
            </a:r>
            <a:endParaRPr sz="2600"/>
          </a:p>
          <a:p>
            <a:pPr lvl="0" algn="l">
              <a:defRPr sz="1800"/>
            </a:pPr>
            <a:endParaRPr sz="2600"/>
          </a:p>
          <a:p>
            <a:pPr lvl="0" algn="l">
              <a:defRPr sz="1800"/>
            </a:pPr>
            <a:r>
              <a:rPr sz="2600"/>
              <a:t>Когда scroll-эффектов стало слишком </a:t>
            </a:r>
            <a:endParaRPr sz="2600"/>
          </a:p>
          <a:p>
            <a:pPr lvl="0" algn="l">
              <a:defRPr sz="1800"/>
            </a:pPr>
            <a:r>
              <a:rPr sz="2600"/>
              <a:t>много, решил создать свое оружие </a:t>
            </a:r>
            <a:endParaRPr sz="2600"/>
          </a:p>
          <a:p>
            <a:pPr lvl="0" algn="l">
              <a:defRPr sz="1800"/>
            </a:pPr>
            <a:r>
              <a:rPr sz="2600"/>
              <a:t>судного дня, чтобы победить их всех.</a:t>
            </a:r>
          </a:p>
        </p:txBody>
      </p:sp>
      <p:pic>
        <p:nvPicPr>
          <p:cNvPr id="33" name="pasted-image.tif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14598" y="-1"/>
            <a:ext cx="5698067" cy="97536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/>
          <p:nvPr/>
        </p:nvSpPr>
        <p:spPr>
          <a:xfrm>
            <a:off x="2852154" y="2356553"/>
            <a:ext cx="3153871" cy="6661453"/>
          </a:xfrm>
          <a:prstGeom prst="rect">
            <a:avLst/>
          </a:prstGeom>
          <a:solidFill>
            <a:srgbClr val="DCDEE0"/>
          </a:solidFill>
          <a:ln w="12700">
            <a:miter lim="400000"/>
          </a:ln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p:spPr>
        <p:txBody>
          <a:bodyPr lIns="0" tIns="0" rIns="0" bIns="0" anchor="ctr"/>
          <a:lstStyle/>
          <a:p>
            <a:pPr lvl="0">
              <a:defRPr sz="2400"/>
            </a:pPr>
          </a:p>
        </p:txBody>
      </p:sp>
      <p:sp>
        <p:nvSpPr>
          <p:cNvPr id="57" name="Shape 57"/>
          <p:cNvSpPr/>
          <p:nvPr/>
        </p:nvSpPr>
        <p:spPr>
          <a:xfrm>
            <a:off x="4434712" y="747219"/>
            <a:ext cx="4135375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0">
              <a:defRPr sz="1800"/>
            </a:pPr>
            <a:r>
              <a:rPr sz="3600"/>
              <a:t>Действующие лица</a:t>
            </a:r>
          </a:p>
        </p:txBody>
      </p:sp>
      <p:sp>
        <p:nvSpPr>
          <p:cNvPr id="58" name="Shape 58"/>
          <p:cNvSpPr/>
          <p:nvPr/>
        </p:nvSpPr>
        <p:spPr>
          <a:xfrm>
            <a:off x="2834535" y="3501796"/>
            <a:ext cx="3189109" cy="4370967"/>
          </a:xfrm>
          <a:prstGeom prst="rect">
            <a:avLst/>
          </a:prstGeom>
          <a:solidFill>
            <a:srgbClr val="51A7F9"/>
          </a:solidFill>
          <a:ln w="12700">
            <a:miter lim="400000"/>
          </a:ln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p:spPr>
        <p:txBody>
          <a:bodyPr lIns="0" tIns="0" rIns="0" bIns="0" anchor="ctr"/>
          <a:lstStyle/>
          <a:p>
            <a:pPr lvl="0">
              <a:defRPr sz="2400">
                <a:solidFill>
                  <a:srgbClr val="FFFFFF"/>
                </a:solidFill>
              </a:defRPr>
            </a:pPr>
          </a:p>
        </p:txBody>
      </p:sp>
      <p:sp>
        <p:nvSpPr>
          <p:cNvPr id="59" name="Shape 59"/>
          <p:cNvSpPr/>
          <p:nvPr/>
        </p:nvSpPr>
        <p:spPr>
          <a:xfrm>
            <a:off x="3134060" y="3854179"/>
            <a:ext cx="2590059" cy="647701"/>
          </a:xfrm>
          <a:prstGeom prst="rect">
            <a:avLst/>
          </a:prstGeom>
          <a:solidFill>
            <a:srgbClr val="F39019"/>
          </a:solidFill>
          <a:ln w="12700">
            <a:miter lim="400000"/>
          </a:ln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p:spPr>
        <p:txBody>
          <a:bodyPr lIns="0" tIns="0" rIns="0" bIns="0" anchor="ctr"/>
          <a:lstStyle/>
          <a:p>
            <a:pPr lvl="0">
              <a:defRPr sz="2400">
                <a:solidFill>
                  <a:srgbClr val="FFFFFF"/>
                </a:solidFill>
              </a:defRPr>
            </a:pPr>
          </a:p>
        </p:txBody>
      </p:sp>
      <p:grpSp>
        <p:nvGrpSpPr>
          <p:cNvPr id="63" name="Group 63"/>
          <p:cNvGrpSpPr/>
          <p:nvPr/>
        </p:nvGrpSpPr>
        <p:grpSpPr>
          <a:xfrm>
            <a:off x="2834535" y="1880381"/>
            <a:ext cx="3189108" cy="4595296"/>
            <a:chOff x="0" y="0"/>
            <a:chExt cx="3189107" cy="4595294"/>
          </a:xfrm>
        </p:grpSpPr>
        <p:sp>
          <p:nvSpPr>
            <p:cNvPr id="60" name="Shape 60"/>
            <p:cNvSpPr/>
            <p:nvPr/>
          </p:nvSpPr>
          <p:spPr>
            <a:xfrm>
              <a:off x="0" y="987126"/>
              <a:ext cx="3189108" cy="2621043"/>
            </a:xfrm>
            <a:prstGeom prst="rect">
              <a:avLst/>
            </a:prstGeom>
            <a:noFill/>
            <a:ln w="508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 sz="2400"/>
              </a:pPr>
            </a:p>
          </p:txBody>
        </p:sp>
        <p:sp>
          <p:nvSpPr>
            <p:cNvPr id="61" name="Shape 61"/>
            <p:cNvSpPr/>
            <p:nvPr/>
          </p:nvSpPr>
          <p:spPr>
            <a:xfrm flipV="1">
              <a:off x="1594553" y="-1"/>
              <a:ext cx="1" cy="953313"/>
            </a:xfrm>
            <a:prstGeom prst="line">
              <a:avLst/>
            </a:prstGeom>
            <a:noFill/>
            <a:ln w="63500" cap="flat">
              <a:solidFill>
                <a:srgbClr val="000000"/>
              </a:solidFill>
              <a:prstDash val="solid"/>
              <a:miter lim="400000"/>
              <a:tailEnd type="triangle" w="med" len="med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 sz="2400"/>
              </a:pPr>
            </a:p>
          </p:txBody>
        </p:sp>
        <p:sp>
          <p:nvSpPr>
            <p:cNvPr id="62" name="Shape 62"/>
            <p:cNvSpPr/>
            <p:nvPr/>
          </p:nvSpPr>
          <p:spPr>
            <a:xfrm flipV="1">
              <a:off x="1594553" y="3641983"/>
              <a:ext cx="1" cy="953312"/>
            </a:xfrm>
            <a:prstGeom prst="line">
              <a:avLst/>
            </a:prstGeom>
            <a:noFill/>
            <a:ln w="63500" cap="flat">
              <a:solidFill>
                <a:srgbClr val="000000"/>
              </a:solidFill>
              <a:prstDash val="solid"/>
              <a:miter lim="400000"/>
              <a:headEnd type="triangle" w="med" len="med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 sz="2400"/>
              </a:pPr>
            </a:p>
          </p:txBody>
        </p:sp>
      </p:grpSp>
      <p:sp>
        <p:nvSpPr>
          <p:cNvPr id="64" name="Shape 64"/>
          <p:cNvSpPr/>
          <p:nvPr/>
        </p:nvSpPr>
        <p:spPr>
          <a:xfrm>
            <a:off x="7997650" y="2332940"/>
            <a:ext cx="2172615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>
                <a:solidFill>
                  <a:srgbClr val="53585F"/>
                </a:solidFill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53585F"/>
                </a:solidFill>
              </a:rPr>
              <a:t>document</a:t>
            </a:r>
          </a:p>
        </p:txBody>
      </p:sp>
      <p:sp>
        <p:nvSpPr>
          <p:cNvPr id="65" name="Shape 65"/>
          <p:cNvSpPr/>
          <p:nvPr/>
        </p:nvSpPr>
        <p:spPr>
          <a:xfrm>
            <a:off x="8001316" y="3340896"/>
            <a:ext cx="1849832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/>
          </a:lstStyle>
          <a:p>
            <a:pPr lvl="0">
              <a:defRPr sz="1800"/>
            </a:pPr>
            <a:r>
              <a:rPr sz="3600"/>
              <a:t>viewport</a:t>
            </a:r>
          </a:p>
        </p:txBody>
      </p:sp>
      <p:sp>
        <p:nvSpPr>
          <p:cNvPr id="66" name="Shape 66"/>
          <p:cNvSpPr/>
          <p:nvPr/>
        </p:nvSpPr>
        <p:spPr>
          <a:xfrm>
            <a:off x="7997650" y="4348852"/>
            <a:ext cx="1740561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>
                <a:solidFill>
                  <a:srgbClr val="DE6A10"/>
                </a:solidFill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DE6A10"/>
                </a:solidFill>
              </a:rPr>
              <a:t>element</a:t>
            </a:r>
          </a:p>
        </p:txBody>
      </p:sp>
      <p:sp>
        <p:nvSpPr>
          <p:cNvPr id="67" name="Shape 67"/>
          <p:cNvSpPr/>
          <p:nvPr/>
        </p:nvSpPr>
        <p:spPr>
          <a:xfrm>
            <a:off x="7997650" y="5356809"/>
            <a:ext cx="2020368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>
                <a:solidFill>
                  <a:srgbClr val="0365C0"/>
                </a:solidFill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0365C0"/>
                </a:solidFill>
              </a:rPr>
              <a:t>container</a:t>
            </a:r>
          </a:p>
        </p:txBody>
      </p:sp>
    </p:spTree>
  </p:cSld>
  <p:clrMapOvr>
    <a:masterClrMapping/>
  </p:clrMapOvr>
  <p:transition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nodeType="clickEffect" presetClass="entr" presetSubtype="0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7" dur="3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nodeType="clickEffect" presetClass="entr" presetSubtype="8" presetID="9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(right)" transition="in">
                                      <p:cBhvr>
                                        <p:cTn id="12" dur="10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nodeType="clickEffect" presetClass="entr" presetSubtype="0" presetID="10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id="17" dur="3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nodeType="clickEffect" presetClass="entr" presetSubtype="8" presetID="9" grpId="4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1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(right)" transition="in">
                                      <p:cBhvr>
                                        <p:cTn id="22" dur="10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nodeType="clickEffect" presetClass="entr" presetSubtype="0" presetID="9" grpId="5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6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27" dur="3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nodeType="clickEffect" presetClass="entr" presetSubtype="8" presetID="9" grpId="6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1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(right)" transition="in">
                                      <p:cBhvr>
                                        <p:cTn id="32" dur="10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nodeType="clickEffect" presetClass="entr" presetSubtype="0" presetID="9" grpId="7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6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37" dur="3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nodeType="clickEffect" presetClass="entr" presetSubtype="8" presetID="9" grpId="8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1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(right)" transition="in">
                                      <p:cBhvr>
                                        <p:cTn id="42" dur="10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56" grpId="1"/>
      <p:bldP build="whole" bldLvl="1" animBg="1" rev="0" advAuto="0" spid="66" grpId="6"/>
      <p:bldP build="whole" bldLvl="1" animBg="1" rev="0" advAuto="0" spid="59" grpId="5"/>
      <p:bldP build="whole" bldLvl="1" animBg="1" rev="0" advAuto="0" spid="58" grpId="7"/>
      <p:bldP build="whole" bldLvl="1" animBg="1" rev="0" advAuto="0" spid="65" grpId="4"/>
      <p:bldP build="whole" bldLvl="1" animBg="1" rev="0" advAuto="0" spid="67" grpId="8"/>
      <p:bldP build="whole" bldLvl="1" animBg="1" rev="0" advAuto="0" spid="64" grpId="2"/>
      <p:bldP build="whole" bldLvl="1" animBg="1" rev="0" advAuto="0" spid="63" grpId="3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Shape 69"/>
          <p:cNvSpPr/>
          <p:nvPr/>
        </p:nvSpPr>
        <p:spPr>
          <a:xfrm>
            <a:off x="2852154" y="2356553"/>
            <a:ext cx="3153871" cy="6661453"/>
          </a:xfrm>
          <a:prstGeom prst="rect">
            <a:avLst/>
          </a:prstGeom>
          <a:solidFill>
            <a:srgbClr val="DCDEE0"/>
          </a:solidFill>
          <a:ln w="12700">
            <a:miter lim="400000"/>
          </a:ln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p:spPr>
        <p:txBody>
          <a:bodyPr lIns="0" tIns="0" rIns="0" bIns="0" anchor="ctr"/>
          <a:lstStyle/>
          <a:p>
            <a:pPr lvl="0">
              <a:defRPr sz="2400"/>
            </a:pPr>
          </a:p>
        </p:txBody>
      </p:sp>
      <p:sp>
        <p:nvSpPr>
          <p:cNvPr id="70" name="Shape 70"/>
          <p:cNvSpPr/>
          <p:nvPr/>
        </p:nvSpPr>
        <p:spPr>
          <a:xfrm>
            <a:off x="1015542" y="747219"/>
            <a:ext cx="10973715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0">
              <a:defRPr sz="1800"/>
            </a:pPr>
            <a:r>
              <a:rPr sz="3600"/>
              <a:t>Для элемента задается набор правил [и контейнер]</a:t>
            </a:r>
          </a:p>
        </p:txBody>
      </p:sp>
      <p:sp>
        <p:nvSpPr>
          <p:cNvPr id="71" name="Shape 71"/>
          <p:cNvSpPr/>
          <p:nvPr/>
        </p:nvSpPr>
        <p:spPr>
          <a:xfrm>
            <a:off x="2834535" y="3501796"/>
            <a:ext cx="3189109" cy="4370967"/>
          </a:xfrm>
          <a:prstGeom prst="rect">
            <a:avLst/>
          </a:prstGeom>
          <a:solidFill>
            <a:srgbClr val="51A7F9"/>
          </a:solidFill>
          <a:ln w="12700">
            <a:miter lim="400000"/>
          </a:ln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p:spPr>
        <p:txBody>
          <a:bodyPr lIns="0" tIns="0" rIns="0" bIns="0" anchor="ctr"/>
          <a:lstStyle/>
          <a:p>
            <a:pPr lvl="0">
              <a:defRPr sz="2400">
                <a:solidFill>
                  <a:srgbClr val="FFFFFF"/>
                </a:solidFill>
              </a:defRPr>
            </a:pPr>
          </a:p>
        </p:txBody>
      </p:sp>
      <p:sp>
        <p:nvSpPr>
          <p:cNvPr id="72" name="Shape 72"/>
          <p:cNvSpPr/>
          <p:nvPr/>
        </p:nvSpPr>
        <p:spPr>
          <a:xfrm>
            <a:off x="3134060" y="3854179"/>
            <a:ext cx="2590059" cy="647701"/>
          </a:xfrm>
          <a:prstGeom prst="rect">
            <a:avLst/>
          </a:prstGeom>
          <a:solidFill>
            <a:srgbClr val="F39019"/>
          </a:solidFill>
          <a:ln w="12700">
            <a:miter lim="400000"/>
          </a:ln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p:spPr>
        <p:txBody>
          <a:bodyPr lIns="0" tIns="0" rIns="0" bIns="0" anchor="ctr"/>
          <a:lstStyle/>
          <a:p>
            <a:pPr lvl="0">
              <a:defRPr sz="2400">
                <a:solidFill>
                  <a:srgbClr val="FFFFFF"/>
                </a:solidFill>
              </a:defRPr>
            </a:pPr>
          </a:p>
        </p:txBody>
      </p:sp>
      <p:grpSp>
        <p:nvGrpSpPr>
          <p:cNvPr id="76" name="Group 76"/>
          <p:cNvGrpSpPr/>
          <p:nvPr/>
        </p:nvGrpSpPr>
        <p:grpSpPr>
          <a:xfrm>
            <a:off x="2834535" y="1880381"/>
            <a:ext cx="3189108" cy="4595296"/>
            <a:chOff x="0" y="0"/>
            <a:chExt cx="3189107" cy="4595294"/>
          </a:xfrm>
        </p:grpSpPr>
        <p:sp>
          <p:nvSpPr>
            <p:cNvPr id="73" name="Shape 73"/>
            <p:cNvSpPr/>
            <p:nvPr/>
          </p:nvSpPr>
          <p:spPr>
            <a:xfrm>
              <a:off x="0" y="987126"/>
              <a:ext cx="3189108" cy="2621043"/>
            </a:xfrm>
            <a:prstGeom prst="rect">
              <a:avLst/>
            </a:prstGeom>
            <a:noFill/>
            <a:ln w="508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 sz="2400"/>
              </a:pPr>
            </a:p>
          </p:txBody>
        </p:sp>
        <p:sp>
          <p:nvSpPr>
            <p:cNvPr id="74" name="Shape 74"/>
            <p:cNvSpPr/>
            <p:nvPr/>
          </p:nvSpPr>
          <p:spPr>
            <a:xfrm flipV="1">
              <a:off x="1594553" y="-1"/>
              <a:ext cx="1" cy="953313"/>
            </a:xfrm>
            <a:prstGeom prst="line">
              <a:avLst/>
            </a:prstGeom>
            <a:noFill/>
            <a:ln w="63500" cap="flat">
              <a:solidFill>
                <a:srgbClr val="000000"/>
              </a:solidFill>
              <a:prstDash val="solid"/>
              <a:miter lim="400000"/>
              <a:tailEnd type="triangle" w="med" len="med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 sz="2400"/>
              </a:pPr>
            </a:p>
          </p:txBody>
        </p:sp>
        <p:sp>
          <p:nvSpPr>
            <p:cNvPr id="75" name="Shape 75"/>
            <p:cNvSpPr/>
            <p:nvPr/>
          </p:nvSpPr>
          <p:spPr>
            <a:xfrm flipV="1">
              <a:off x="1594553" y="3641983"/>
              <a:ext cx="1" cy="953312"/>
            </a:xfrm>
            <a:prstGeom prst="line">
              <a:avLst/>
            </a:prstGeom>
            <a:noFill/>
            <a:ln w="63500" cap="flat">
              <a:solidFill>
                <a:srgbClr val="000000"/>
              </a:solidFill>
              <a:prstDash val="solid"/>
              <a:miter lim="400000"/>
              <a:headEnd type="triangle" w="med" len="med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 sz="2400"/>
              </a:pPr>
            </a:p>
          </p:txBody>
        </p:sp>
      </p:grpSp>
      <p:sp>
        <p:nvSpPr>
          <p:cNvPr id="77" name="Shape 77"/>
          <p:cNvSpPr/>
          <p:nvPr/>
        </p:nvSpPr>
        <p:spPr>
          <a:xfrm>
            <a:off x="6640978" y="2324177"/>
            <a:ext cx="4627779" cy="2832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/>
          <a:p>
            <a:pPr lvl="0" algn="l">
              <a:defRPr sz="1800"/>
            </a:pPr>
            <a:r>
              <a:rPr sz="3600"/>
              <a:t>$(‘</a:t>
            </a:r>
            <a:r>
              <a:rPr sz="3600">
                <a:solidFill>
                  <a:srgbClr val="DE6A10"/>
                </a:solidFill>
              </a:rPr>
              <a:t>#element</a:t>
            </a:r>
            <a:r>
              <a:rPr sz="3600"/>
              <a:t>’).scrolly([</a:t>
            </a:r>
            <a:endParaRPr sz="3600"/>
          </a:p>
          <a:p>
            <a:pPr lvl="0" algn="l">
              <a:defRPr sz="1800"/>
            </a:pPr>
            <a:r>
              <a:rPr sz="3600"/>
              <a:t>	rule1,</a:t>
            </a:r>
            <a:endParaRPr sz="3600"/>
          </a:p>
          <a:p>
            <a:pPr lvl="0" algn="l">
              <a:defRPr sz="1800"/>
            </a:pPr>
            <a:r>
              <a:rPr sz="3600"/>
              <a:t>	rule2,</a:t>
            </a:r>
            <a:endParaRPr sz="3600"/>
          </a:p>
          <a:p>
            <a:pPr lvl="0" algn="l">
              <a:defRPr sz="1800"/>
            </a:pPr>
            <a:r>
              <a:rPr sz="3600"/>
              <a:t>	rule3</a:t>
            </a:r>
            <a:endParaRPr sz="3600"/>
          </a:p>
          <a:p>
            <a:pPr lvl="0" algn="l">
              <a:defRPr sz="1800"/>
            </a:pPr>
            <a:r>
              <a:rPr sz="3600"/>
              <a:t>], $(‘</a:t>
            </a:r>
            <a:r>
              <a:rPr sz="3600">
                <a:solidFill>
                  <a:srgbClr val="0365C0"/>
                </a:solidFill>
              </a:rPr>
              <a:t>#container</a:t>
            </a:r>
            <a:r>
              <a:rPr sz="3600"/>
              <a:t>’));</a:t>
            </a:r>
          </a:p>
        </p:txBody>
      </p:sp>
    </p:spTree>
  </p:cSld>
  <p:clrMapOvr>
    <a:masterClrMapping/>
  </p:clrMapOvr>
  <p:transition spd="med" advClick="1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Shape 79"/>
          <p:cNvSpPr/>
          <p:nvPr/>
        </p:nvSpPr>
        <p:spPr>
          <a:xfrm>
            <a:off x="2852154" y="2356553"/>
            <a:ext cx="3153871" cy="6661453"/>
          </a:xfrm>
          <a:prstGeom prst="rect">
            <a:avLst/>
          </a:prstGeom>
          <a:solidFill>
            <a:srgbClr val="DCDEE0"/>
          </a:solidFill>
          <a:ln w="12700">
            <a:miter lim="400000"/>
          </a:ln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p:spPr>
        <p:txBody>
          <a:bodyPr lIns="0" tIns="0" rIns="0" bIns="0" anchor="ctr"/>
          <a:lstStyle/>
          <a:p>
            <a:pPr lvl="0">
              <a:defRPr sz="2400"/>
            </a:pPr>
          </a:p>
        </p:txBody>
      </p:sp>
      <p:sp>
        <p:nvSpPr>
          <p:cNvPr id="80" name="Shape 80"/>
          <p:cNvSpPr/>
          <p:nvPr/>
        </p:nvSpPr>
        <p:spPr>
          <a:xfrm>
            <a:off x="1015542" y="747219"/>
            <a:ext cx="10973715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0">
              <a:defRPr sz="1800"/>
            </a:pPr>
            <a:r>
              <a:rPr sz="3600"/>
              <a:t>Для элемента задается набор правил [и контейнер]</a:t>
            </a:r>
          </a:p>
        </p:txBody>
      </p:sp>
      <p:sp>
        <p:nvSpPr>
          <p:cNvPr id="81" name="Shape 81"/>
          <p:cNvSpPr/>
          <p:nvPr/>
        </p:nvSpPr>
        <p:spPr>
          <a:xfrm>
            <a:off x="2834535" y="3501796"/>
            <a:ext cx="3189109" cy="4370967"/>
          </a:xfrm>
          <a:prstGeom prst="rect">
            <a:avLst/>
          </a:prstGeom>
          <a:solidFill>
            <a:srgbClr val="51A7F9"/>
          </a:solidFill>
          <a:ln w="12700">
            <a:miter lim="400000"/>
          </a:ln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p:spPr>
        <p:txBody>
          <a:bodyPr lIns="0" tIns="0" rIns="0" bIns="0" anchor="ctr"/>
          <a:lstStyle/>
          <a:p>
            <a:pPr lvl="0">
              <a:defRPr sz="2400">
                <a:solidFill>
                  <a:srgbClr val="FFFFFF"/>
                </a:solidFill>
              </a:defRPr>
            </a:pPr>
          </a:p>
        </p:txBody>
      </p:sp>
      <p:sp>
        <p:nvSpPr>
          <p:cNvPr id="82" name="Shape 82"/>
          <p:cNvSpPr/>
          <p:nvPr/>
        </p:nvSpPr>
        <p:spPr>
          <a:xfrm>
            <a:off x="3134060" y="3854179"/>
            <a:ext cx="2590059" cy="647701"/>
          </a:xfrm>
          <a:prstGeom prst="rect">
            <a:avLst/>
          </a:prstGeom>
          <a:solidFill>
            <a:srgbClr val="F39019"/>
          </a:solidFill>
          <a:ln w="12700">
            <a:miter lim="400000"/>
          </a:ln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p:spPr>
        <p:txBody>
          <a:bodyPr lIns="0" tIns="0" rIns="0" bIns="0" anchor="ctr"/>
          <a:lstStyle/>
          <a:p>
            <a:pPr lvl="0">
              <a:defRPr sz="2400">
                <a:solidFill>
                  <a:srgbClr val="FFFFFF"/>
                </a:solidFill>
              </a:defRPr>
            </a:pPr>
          </a:p>
        </p:txBody>
      </p:sp>
      <p:grpSp>
        <p:nvGrpSpPr>
          <p:cNvPr id="86" name="Group 86"/>
          <p:cNvGrpSpPr/>
          <p:nvPr/>
        </p:nvGrpSpPr>
        <p:grpSpPr>
          <a:xfrm>
            <a:off x="2834535" y="1880381"/>
            <a:ext cx="3189108" cy="4595296"/>
            <a:chOff x="0" y="0"/>
            <a:chExt cx="3189107" cy="4595294"/>
          </a:xfrm>
        </p:grpSpPr>
        <p:sp>
          <p:nvSpPr>
            <p:cNvPr id="83" name="Shape 83"/>
            <p:cNvSpPr/>
            <p:nvPr/>
          </p:nvSpPr>
          <p:spPr>
            <a:xfrm>
              <a:off x="0" y="987126"/>
              <a:ext cx="3189108" cy="2621043"/>
            </a:xfrm>
            <a:prstGeom prst="rect">
              <a:avLst/>
            </a:prstGeom>
            <a:noFill/>
            <a:ln w="508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 sz="2400"/>
              </a:pPr>
            </a:p>
          </p:txBody>
        </p:sp>
        <p:sp>
          <p:nvSpPr>
            <p:cNvPr id="84" name="Shape 84"/>
            <p:cNvSpPr/>
            <p:nvPr/>
          </p:nvSpPr>
          <p:spPr>
            <a:xfrm flipV="1">
              <a:off x="1594553" y="-1"/>
              <a:ext cx="1" cy="953313"/>
            </a:xfrm>
            <a:prstGeom prst="line">
              <a:avLst/>
            </a:prstGeom>
            <a:noFill/>
            <a:ln w="63500" cap="flat">
              <a:solidFill>
                <a:srgbClr val="000000"/>
              </a:solidFill>
              <a:prstDash val="solid"/>
              <a:miter lim="400000"/>
              <a:tailEnd type="triangle" w="med" len="med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 sz="2400"/>
              </a:pPr>
            </a:p>
          </p:txBody>
        </p:sp>
        <p:sp>
          <p:nvSpPr>
            <p:cNvPr id="85" name="Shape 85"/>
            <p:cNvSpPr/>
            <p:nvPr/>
          </p:nvSpPr>
          <p:spPr>
            <a:xfrm flipV="1">
              <a:off x="1594553" y="3641983"/>
              <a:ext cx="1" cy="953312"/>
            </a:xfrm>
            <a:prstGeom prst="line">
              <a:avLst/>
            </a:prstGeom>
            <a:noFill/>
            <a:ln w="63500" cap="flat">
              <a:solidFill>
                <a:srgbClr val="000000"/>
              </a:solidFill>
              <a:prstDash val="solid"/>
              <a:miter lim="400000"/>
              <a:headEnd type="triangle" w="med" len="med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 sz="2400"/>
              </a:pPr>
            </a:p>
          </p:txBody>
        </p:sp>
      </p:grpSp>
      <p:sp>
        <p:nvSpPr>
          <p:cNvPr id="87" name="Shape 87"/>
          <p:cNvSpPr/>
          <p:nvPr/>
        </p:nvSpPr>
        <p:spPr>
          <a:xfrm>
            <a:off x="6640978" y="2324177"/>
            <a:ext cx="4915968" cy="3924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/>
          <a:p>
            <a:pPr lvl="0" algn="l">
              <a:defRPr sz="1800"/>
            </a:pPr>
            <a:r>
              <a:rPr sz="3600"/>
              <a:t>$(‘#element’).scrolly([</a:t>
            </a:r>
            <a:endParaRPr sz="3600"/>
          </a:p>
          <a:p>
            <a:pPr lvl="0" algn="l">
              <a:defRPr sz="1800"/>
            </a:pPr>
            <a:r>
              <a:rPr sz="3600"/>
              <a:t>	{</a:t>
            </a:r>
            <a:endParaRPr sz="3600"/>
          </a:p>
          <a:p>
            <a:pPr lvl="0" algn="l">
              <a:defRPr sz="1800"/>
            </a:pPr>
            <a:r>
              <a:rPr sz="3600"/>
              <a:t>		css:{</a:t>
            </a:r>
            <a:endParaRPr sz="3600"/>
          </a:p>
          <a:p>
            <a:pPr lvl="0" algn="l">
              <a:defRPr sz="1800"/>
            </a:pPr>
            <a:r>
              <a:rPr sz="3600"/>
              <a:t>			color: ‘orange’</a:t>
            </a:r>
            <a:endParaRPr sz="3600"/>
          </a:p>
          <a:p>
            <a:pPr lvl="0" algn="l">
              <a:defRPr sz="1800"/>
            </a:pPr>
            <a:r>
              <a:rPr sz="3600"/>
              <a:t>		}</a:t>
            </a:r>
            <a:endParaRPr sz="3600"/>
          </a:p>
          <a:p>
            <a:pPr lvl="0" algn="l">
              <a:defRPr sz="1800"/>
            </a:pPr>
            <a:r>
              <a:rPr sz="3600"/>
              <a:t>	}</a:t>
            </a:r>
            <a:endParaRPr sz="3600"/>
          </a:p>
          <a:p>
            <a:pPr lvl="0" algn="l">
              <a:defRPr sz="1800"/>
            </a:pPr>
            <a:r>
              <a:rPr sz="3600"/>
              <a:t>]);</a:t>
            </a:r>
          </a:p>
        </p:txBody>
      </p:sp>
    </p:spTree>
  </p:cSld>
  <p:clrMapOvr>
    <a:masterClrMapping/>
  </p:clrMapOvr>
  <p:transition spd="med" advClick="1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Shape 89"/>
          <p:cNvSpPr/>
          <p:nvPr/>
        </p:nvSpPr>
        <p:spPr>
          <a:xfrm>
            <a:off x="2852154" y="2356553"/>
            <a:ext cx="3153871" cy="6661453"/>
          </a:xfrm>
          <a:prstGeom prst="rect">
            <a:avLst/>
          </a:prstGeom>
          <a:solidFill>
            <a:srgbClr val="DCDEE0"/>
          </a:solidFill>
          <a:ln w="12700">
            <a:miter lim="400000"/>
          </a:ln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p:spPr>
        <p:txBody>
          <a:bodyPr lIns="0" tIns="0" rIns="0" bIns="0" anchor="ctr"/>
          <a:lstStyle/>
          <a:p>
            <a:pPr lvl="0">
              <a:defRPr sz="2400"/>
            </a:pPr>
          </a:p>
        </p:txBody>
      </p:sp>
      <p:sp>
        <p:nvSpPr>
          <p:cNvPr id="90" name="Shape 90"/>
          <p:cNvSpPr/>
          <p:nvPr/>
        </p:nvSpPr>
        <p:spPr>
          <a:xfrm>
            <a:off x="3725367" y="747219"/>
            <a:ext cx="5554066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0">
              <a:defRPr sz="1800"/>
            </a:pPr>
            <a:r>
              <a:rPr sz="3600"/>
              <a:t>Правилам нужны границы</a:t>
            </a:r>
          </a:p>
        </p:txBody>
      </p:sp>
      <p:sp>
        <p:nvSpPr>
          <p:cNvPr id="91" name="Shape 91"/>
          <p:cNvSpPr/>
          <p:nvPr/>
        </p:nvSpPr>
        <p:spPr>
          <a:xfrm>
            <a:off x="2834535" y="3501796"/>
            <a:ext cx="3189109" cy="4370967"/>
          </a:xfrm>
          <a:prstGeom prst="rect">
            <a:avLst/>
          </a:prstGeom>
          <a:solidFill>
            <a:srgbClr val="51A7F9"/>
          </a:solidFill>
          <a:ln w="12700">
            <a:miter lim="400000"/>
          </a:ln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p:spPr>
        <p:txBody>
          <a:bodyPr lIns="0" tIns="0" rIns="0" bIns="0" anchor="ctr"/>
          <a:lstStyle/>
          <a:p>
            <a:pPr lvl="0">
              <a:defRPr sz="2400">
                <a:solidFill>
                  <a:srgbClr val="FFFFFF"/>
                </a:solidFill>
              </a:defRPr>
            </a:pPr>
          </a:p>
        </p:txBody>
      </p:sp>
      <p:sp>
        <p:nvSpPr>
          <p:cNvPr id="92" name="Shape 92"/>
          <p:cNvSpPr/>
          <p:nvPr/>
        </p:nvSpPr>
        <p:spPr>
          <a:xfrm>
            <a:off x="3134060" y="3854179"/>
            <a:ext cx="2590059" cy="647701"/>
          </a:xfrm>
          <a:prstGeom prst="rect">
            <a:avLst/>
          </a:prstGeom>
          <a:solidFill>
            <a:srgbClr val="F39019"/>
          </a:solidFill>
          <a:ln w="12700">
            <a:miter lim="400000"/>
          </a:ln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p:spPr>
        <p:txBody>
          <a:bodyPr lIns="0" tIns="0" rIns="0" bIns="0" anchor="ctr"/>
          <a:lstStyle/>
          <a:p>
            <a:pPr lvl="0">
              <a:defRPr sz="2400">
                <a:solidFill>
                  <a:srgbClr val="FFFFFF"/>
                </a:solidFill>
              </a:defRPr>
            </a:pPr>
          </a:p>
        </p:txBody>
      </p:sp>
      <p:grpSp>
        <p:nvGrpSpPr>
          <p:cNvPr id="96" name="Group 96"/>
          <p:cNvGrpSpPr/>
          <p:nvPr/>
        </p:nvGrpSpPr>
        <p:grpSpPr>
          <a:xfrm>
            <a:off x="2834535" y="1880381"/>
            <a:ext cx="3189108" cy="4595296"/>
            <a:chOff x="0" y="0"/>
            <a:chExt cx="3189107" cy="4595294"/>
          </a:xfrm>
        </p:grpSpPr>
        <p:sp>
          <p:nvSpPr>
            <p:cNvPr id="93" name="Shape 93"/>
            <p:cNvSpPr/>
            <p:nvPr/>
          </p:nvSpPr>
          <p:spPr>
            <a:xfrm>
              <a:off x="0" y="987126"/>
              <a:ext cx="3189108" cy="2621043"/>
            </a:xfrm>
            <a:prstGeom prst="rect">
              <a:avLst/>
            </a:prstGeom>
            <a:noFill/>
            <a:ln w="508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 sz="2400"/>
              </a:pPr>
            </a:p>
          </p:txBody>
        </p:sp>
        <p:sp>
          <p:nvSpPr>
            <p:cNvPr id="94" name="Shape 94"/>
            <p:cNvSpPr/>
            <p:nvPr/>
          </p:nvSpPr>
          <p:spPr>
            <a:xfrm flipV="1">
              <a:off x="1594553" y="-1"/>
              <a:ext cx="1" cy="953313"/>
            </a:xfrm>
            <a:prstGeom prst="line">
              <a:avLst/>
            </a:prstGeom>
            <a:noFill/>
            <a:ln w="63500" cap="flat">
              <a:solidFill>
                <a:srgbClr val="000000"/>
              </a:solidFill>
              <a:prstDash val="solid"/>
              <a:miter lim="400000"/>
              <a:tailEnd type="triangle" w="med" len="med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 sz="2400"/>
              </a:pPr>
            </a:p>
          </p:txBody>
        </p:sp>
        <p:sp>
          <p:nvSpPr>
            <p:cNvPr id="95" name="Shape 95"/>
            <p:cNvSpPr/>
            <p:nvPr/>
          </p:nvSpPr>
          <p:spPr>
            <a:xfrm flipV="1">
              <a:off x="1594553" y="3641983"/>
              <a:ext cx="1" cy="953312"/>
            </a:xfrm>
            <a:prstGeom prst="line">
              <a:avLst/>
            </a:prstGeom>
            <a:noFill/>
            <a:ln w="63500" cap="flat">
              <a:solidFill>
                <a:srgbClr val="000000"/>
              </a:solidFill>
              <a:prstDash val="solid"/>
              <a:miter lim="400000"/>
              <a:headEnd type="triangle" w="med" len="med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 sz="2400"/>
              </a:pPr>
            </a:p>
          </p:txBody>
        </p:sp>
      </p:grpSp>
      <p:sp>
        <p:nvSpPr>
          <p:cNvPr id="97" name="Shape 97"/>
          <p:cNvSpPr/>
          <p:nvPr/>
        </p:nvSpPr>
        <p:spPr>
          <a:xfrm>
            <a:off x="6640978" y="2324177"/>
            <a:ext cx="4915968" cy="5016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/>
          <a:p>
            <a:pPr lvl="0" algn="l">
              <a:defRPr sz="1800"/>
            </a:pPr>
            <a:r>
              <a:rPr sz="3600"/>
              <a:t>$(‘#element’).scrolly([</a:t>
            </a:r>
            <a:endParaRPr sz="3600"/>
          </a:p>
          <a:p>
            <a:pPr lvl="0" algn="l">
              <a:defRPr sz="1800"/>
            </a:pPr>
            <a:r>
              <a:rPr sz="3600"/>
              <a:t>	{</a:t>
            </a:r>
            <a:endParaRPr sz="3600"/>
          </a:p>
          <a:p>
            <a:pPr lvl="0" algn="l">
              <a:defRPr sz="1800"/>
            </a:pPr>
            <a:r>
              <a:rPr sz="3600"/>
              <a:t>		from: ?</a:t>
            </a:r>
            <a:endParaRPr sz="3600"/>
          </a:p>
          <a:p>
            <a:pPr lvl="0" algn="l">
              <a:defRPr sz="1800"/>
            </a:pPr>
            <a:r>
              <a:rPr sz="3600"/>
              <a:t>		to: ?</a:t>
            </a:r>
            <a:endParaRPr sz="3600"/>
          </a:p>
          <a:p>
            <a:pPr lvl="0" algn="l">
              <a:defRPr sz="1800"/>
            </a:pPr>
            <a:r>
              <a:rPr sz="3600"/>
              <a:t>		css:{</a:t>
            </a:r>
            <a:endParaRPr sz="3600"/>
          </a:p>
          <a:p>
            <a:pPr lvl="0" algn="l">
              <a:defRPr sz="1800"/>
            </a:pPr>
            <a:r>
              <a:rPr sz="3600"/>
              <a:t>			color: ‘orange’</a:t>
            </a:r>
            <a:endParaRPr sz="3600"/>
          </a:p>
          <a:p>
            <a:pPr lvl="0" algn="l">
              <a:defRPr sz="1800"/>
            </a:pPr>
            <a:r>
              <a:rPr sz="3600"/>
              <a:t>		}</a:t>
            </a:r>
            <a:endParaRPr sz="3600"/>
          </a:p>
          <a:p>
            <a:pPr lvl="0" algn="l">
              <a:defRPr sz="1800"/>
            </a:pPr>
            <a:r>
              <a:rPr sz="3600"/>
              <a:t>	}</a:t>
            </a:r>
            <a:endParaRPr sz="3600"/>
          </a:p>
          <a:p>
            <a:pPr lvl="0" algn="l">
              <a:defRPr sz="1800"/>
            </a:pPr>
            <a:r>
              <a:rPr sz="3600"/>
              <a:t>]);</a:t>
            </a:r>
          </a:p>
        </p:txBody>
      </p:sp>
    </p:spTree>
  </p:cSld>
  <p:clrMapOvr>
    <a:masterClrMapping/>
  </p:clrMapOvr>
  <p:transition spd="med" advClick="1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Shape 99"/>
          <p:cNvSpPr/>
          <p:nvPr/>
        </p:nvSpPr>
        <p:spPr>
          <a:xfrm>
            <a:off x="1889251" y="4552950"/>
            <a:ext cx="9226297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0">
              <a:defRPr sz="1800"/>
            </a:pPr>
            <a:r>
              <a:rPr sz="3600"/>
              <a:t>Якорь + смещение = Якорь VP + смещение</a:t>
            </a:r>
          </a:p>
        </p:txBody>
      </p:sp>
      <p:sp>
        <p:nvSpPr>
          <p:cNvPr id="100" name="Shape 100"/>
          <p:cNvSpPr/>
          <p:nvPr/>
        </p:nvSpPr>
        <p:spPr>
          <a:xfrm>
            <a:off x="3421786" y="2195653"/>
            <a:ext cx="6161228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0">
              <a:defRPr sz="1800"/>
            </a:pPr>
            <a:r>
              <a:rPr sz="3600"/>
              <a:t>Синтаксис границы правила:</a:t>
            </a:r>
          </a:p>
        </p:txBody>
      </p:sp>
    </p:spTree>
  </p:cSld>
  <p:clrMapOvr>
    <a:masterClrMapping/>
  </p:clrMapOvr>
  <p:transition spd="med" advClick="1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Shape 102"/>
          <p:cNvSpPr/>
          <p:nvPr/>
        </p:nvSpPr>
        <p:spPr>
          <a:xfrm>
            <a:off x="2719818" y="2109885"/>
            <a:ext cx="3153871" cy="6661454"/>
          </a:xfrm>
          <a:prstGeom prst="rect">
            <a:avLst/>
          </a:prstGeom>
          <a:solidFill>
            <a:srgbClr val="DCDEE0"/>
          </a:solidFill>
          <a:ln w="12700">
            <a:miter lim="400000"/>
          </a:ln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p:spPr>
        <p:txBody>
          <a:bodyPr lIns="0" tIns="0" rIns="0" bIns="0" anchor="ctr"/>
          <a:lstStyle/>
          <a:p>
            <a:pPr lvl="0">
              <a:defRPr sz="2400"/>
            </a:pPr>
          </a:p>
        </p:txBody>
      </p:sp>
      <p:sp>
        <p:nvSpPr>
          <p:cNvPr id="103" name="Shape 103"/>
          <p:cNvSpPr/>
          <p:nvPr/>
        </p:nvSpPr>
        <p:spPr>
          <a:xfrm>
            <a:off x="3930878" y="747219"/>
            <a:ext cx="5143044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0">
              <a:defRPr sz="1800"/>
            </a:pPr>
            <a:r>
              <a:rPr sz="3600"/>
              <a:t>Какие у нас есть якоря?</a:t>
            </a:r>
          </a:p>
        </p:txBody>
      </p:sp>
      <p:sp>
        <p:nvSpPr>
          <p:cNvPr id="104" name="Shape 104"/>
          <p:cNvSpPr/>
          <p:nvPr/>
        </p:nvSpPr>
        <p:spPr>
          <a:xfrm>
            <a:off x="2702199" y="3255128"/>
            <a:ext cx="3189109" cy="4742001"/>
          </a:xfrm>
          <a:prstGeom prst="rect">
            <a:avLst/>
          </a:prstGeom>
          <a:solidFill>
            <a:srgbClr val="51A7F9"/>
          </a:solidFill>
          <a:ln w="12700">
            <a:miter lim="400000"/>
          </a:ln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p:spPr>
        <p:txBody>
          <a:bodyPr lIns="0" tIns="0" rIns="0" bIns="0" anchor="ctr"/>
          <a:lstStyle/>
          <a:p>
            <a:pPr lvl="0">
              <a:defRPr sz="2400">
                <a:solidFill>
                  <a:srgbClr val="FFFFFF"/>
                </a:solidFill>
              </a:defRPr>
            </a:pPr>
          </a:p>
        </p:txBody>
      </p:sp>
      <p:sp>
        <p:nvSpPr>
          <p:cNvPr id="105" name="Shape 105"/>
          <p:cNvSpPr/>
          <p:nvPr/>
        </p:nvSpPr>
        <p:spPr>
          <a:xfrm>
            <a:off x="3001724" y="3607511"/>
            <a:ext cx="2590059" cy="647701"/>
          </a:xfrm>
          <a:prstGeom prst="rect">
            <a:avLst/>
          </a:prstGeom>
          <a:solidFill>
            <a:srgbClr val="F39019"/>
          </a:solidFill>
          <a:ln w="12700">
            <a:miter lim="400000"/>
          </a:ln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p:spPr>
        <p:txBody>
          <a:bodyPr lIns="0" tIns="0" rIns="0" bIns="0" anchor="ctr"/>
          <a:lstStyle/>
          <a:p>
            <a:pPr lvl="0">
              <a:defRPr sz="2400">
                <a:solidFill>
                  <a:srgbClr val="FFFFFF"/>
                </a:solidFill>
              </a:defRPr>
            </a:pPr>
          </a:p>
        </p:txBody>
      </p:sp>
      <p:grpSp>
        <p:nvGrpSpPr>
          <p:cNvPr id="109" name="Group 109"/>
          <p:cNvGrpSpPr/>
          <p:nvPr/>
        </p:nvGrpSpPr>
        <p:grpSpPr>
          <a:xfrm>
            <a:off x="2707118" y="4794776"/>
            <a:ext cx="3189109" cy="4595296"/>
            <a:chOff x="0" y="0"/>
            <a:chExt cx="3189107" cy="4595294"/>
          </a:xfrm>
        </p:grpSpPr>
        <p:sp>
          <p:nvSpPr>
            <p:cNvPr id="106" name="Shape 106"/>
            <p:cNvSpPr/>
            <p:nvPr/>
          </p:nvSpPr>
          <p:spPr>
            <a:xfrm>
              <a:off x="0" y="987126"/>
              <a:ext cx="3189108" cy="2621043"/>
            </a:xfrm>
            <a:prstGeom prst="rect">
              <a:avLst/>
            </a:prstGeom>
            <a:noFill/>
            <a:ln w="508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 sz="2400"/>
              </a:pPr>
            </a:p>
          </p:txBody>
        </p:sp>
        <p:sp>
          <p:nvSpPr>
            <p:cNvPr id="107" name="Shape 107"/>
            <p:cNvSpPr/>
            <p:nvPr/>
          </p:nvSpPr>
          <p:spPr>
            <a:xfrm flipV="1">
              <a:off x="1594553" y="-1"/>
              <a:ext cx="1" cy="953313"/>
            </a:xfrm>
            <a:prstGeom prst="line">
              <a:avLst/>
            </a:prstGeom>
            <a:noFill/>
            <a:ln w="63500" cap="flat">
              <a:solidFill>
                <a:srgbClr val="000000"/>
              </a:solidFill>
              <a:prstDash val="solid"/>
              <a:miter lim="400000"/>
              <a:tailEnd type="triangle" w="med" len="med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 sz="2400"/>
              </a:pPr>
            </a:p>
          </p:txBody>
        </p:sp>
        <p:sp>
          <p:nvSpPr>
            <p:cNvPr id="108" name="Shape 108"/>
            <p:cNvSpPr/>
            <p:nvPr/>
          </p:nvSpPr>
          <p:spPr>
            <a:xfrm flipV="1">
              <a:off x="1594553" y="3641983"/>
              <a:ext cx="1" cy="953312"/>
            </a:xfrm>
            <a:prstGeom prst="line">
              <a:avLst/>
            </a:prstGeom>
            <a:noFill/>
            <a:ln w="63500" cap="flat">
              <a:solidFill>
                <a:srgbClr val="000000"/>
              </a:solidFill>
              <a:prstDash val="solid"/>
              <a:miter lim="400000"/>
              <a:headEnd type="triangle" w="med" len="med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 sz="2400"/>
              </a:pPr>
            </a:p>
          </p:txBody>
        </p:sp>
      </p:grpSp>
      <p:grpSp>
        <p:nvGrpSpPr>
          <p:cNvPr id="113" name="Group 113"/>
          <p:cNvGrpSpPr/>
          <p:nvPr/>
        </p:nvGrpSpPr>
        <p:grpSpPr>
          <a:xfrm>
            <a:off x="5893636" y="2117303"/>
            <a:ext cx="4404046" cy="6663696"/>
            <a:chOff x="0" y="0"/>
            <a:chExt cx="4404044" cy="6663695"/>
          </a:xfrm>
        </p:grpSpPr>
        <p:sp>
          <p:nvSpPr>
            <p:cNvPr id="110" name="Shape 110"/>
            <p:cNvSpPr/>
            <p:nvPr/>
          </p:nvSpPr>
          <p:spPr>
            <a:xfrm>
              <a:off x="0" y="0"/>
              <a:ext cx="4404045" cy="0"/>
            </a:xfrm>
            <a:prstGeom prst="line">
              <a:avLst/>
            </a:prstGeom>
            <a:noFill/>
            <a:ln w="25400" cap="flat">
              <a:solidFill>
                <a:srgbClr val="A3A3A3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 sz="2400"/>
              </a:pPr>
            </a:p>
          </p:txBody>
        </p:sp>
        <p:sp>
          <p:nvSpPr>
            <p:cNvPr id="111" name="Shape 111"/>
            <p:cNvSpPr/>
            <p:nvPr/>
          </p:nvSpPr>
          <p:spPr>
            <a:xfrm>
              <a:off x="0" y="6663695"/>
              <a:ext cx="4404045" cy="1"/>
            </a:xfrm>
            <a:prstGeom prst="line">
              <a:avLst/>
            </a:prstGeom>
            <a:noFill/>
            <a:ln w="25400" cap="flat">
              <a:solidFill>
                <a:srgbClr val="A3A3A3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 sz="2400"/>
              </a:pPr>
            </a:p>
          </p:txBody>
        </p:sp>
        <p:sp>
          <p:nvSpPr>
            <p:cNvPr id="112" name="Shape 112"/>
            <p:cNvSpPr/>
            <p:nvPr/>
          </p:nvSpPr>
          <p:spPr>
            <a:xfrm>
              <a:off x="0" y="3331847"/>
              <a:ext cx="4404045" cy="1"/>
            </a:xfrm>
            <a:prstGeom prst="line">
              <a:avLst/>
            </a:prstGeom>
            <a:noFill/>
            <a:ln w="25400" cap="flat">
              <a:solidFill>
                <a:srgbClr val="A3A3A3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 sz="2400"/>
              </a:pPr>
            </a:p>
          </p:txBody>
        </p:sp>
      </p:grpSp>
      <p:grpSp>
        <p:nvGrpSpPr>
          <p:cNvPr id="117" name="Group 117"/>
          <p:cNvGrpSpPr/>
          <p:nvPr/>
        </p:nvGrpSpPr>
        <p:grpSpPr>
          <a:xfrm>
            <a:off x="5898555" y="5792986"/>
            <a:ext cx="4404046" cy="2625250"/>
            <a:chOff x="0" y="0"/>
            <a:chExt cx="4404044" cy="2625249"/>
          </a:xfrm>
        </p:grpSpPr>
        <p:sp>
          <p:nvSpPr>
            <p:cNvPr id="114" name="Shape 114"/>
            <p:cNvSpPr/>
            <p:nvPr/>
          </p:nvSpPr>
          <p:spPr>
            <a:xfrm>
              <a:off x="0" y="0"/>
              <a:ext cx="4404045" cy="0"/>
            </a:xfrm>
            <a:prstGeom prst="line">
              <a:avLst/>
            </a:prstGeom>
            <a:noFill/>
            <a:ln w="254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lvl="0">
                <a:defRPr sz="2400"/>
              </a:pPr>
            </a:p>
          </p:txBody>
        </p:sp>
        <p:sp>
          <p:nvSpPr>
            <p:cNvPr id="115" name="Shape 115"/>
            <p:cNvSpPr/>
            <p:nvPr/>
          </p:nvSpPr>
          <p:spPr>
            <a:xfrm>
              <a:off x="0" y="2625249"/>
              <a:ext cx="4404045" cy="1"/>
            </a:xfrm>
            <a:prstGeom prst="line">
              <a:avLst/>
            </a:prstGeom>
            <a:noFill/>
            <a:ln w="254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lvl="0">
                <a:defRPr sz="2400"/>
              </a:pPr>
            </a:p>
          </p:txBody>
        </p:sp>
        <p:sp>
          <p:nvSpPr>
            <p:cNvPr id="116" name="Shape 116"/>
            <p:cNvSpPr/>
            <p:nvPr/>
          </p:nvSpPr>
          <p:spPr>
            <a:xfrm>
              <a:off x="0" y="1312624"/>
              <a:ext cx="4404045" cy="1"/>
            </a:xfrm>
            <a:prstGeom prst="line">
              <a:avLst/>
            </a:prstGeom>
            <a:noFill/>
            <a:ln w="254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lvl="0">
                <a:defRPr sz="2400"/>
              </a:pPr>
            </a:p>
          </p:txBody>
        </p:sp>
      </p:grpSp>
      <p:grpSp>
        <p:nvGrpSpPr>
          <p:cNvPr id="121" name="Group 121"/>
          <p:cNvGrpSpPr/>
          <p:nvPr/>
        </p:nvGrpSpPr>
        <p:grpSpPr>
          <a:xfrm>
            <a:off x="5893636" y="3636213"/>
            <a:ext cx="4404046" cy="634290"/>
            <a:chOff x="0" y="0"/>
            <a:chExt cx="4404044" cy="634288"/>
          </a:xfrm>
        </p:grpSpPr>
        <p:sp>
          <p:nvSpPr>
            <p:cNvPr id="118" name="Shape 118"/>
            <p:cNvSpPr/>
            <p:nvPr/>
          </p:nvSpPr>
          <p:spPr>
            <a:xfrm>
              <a:off x="0" y="0"/>
              <a:ext cx="4404045" cy="0"/>
            </a:xfrm>
            <a:prstGeom prst="line">
              <a:avLst/>
            </a:prstGeom>
            <a:noFill/>
            <a:ln w="25400" cap="flat">
              <a:solidFill>
                <a:srgbClr val="F39019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 sz="2400"/>
              </a:pPr>
            </a:p>
          </p:txBody>
        </p:sp>
        <p:sp>
          <p:nvSpPr>
            <p:cNvPr id="119" name="Shape 119"/>
            <p:cNvSpPr/>
            <p:nvPr/>
          </p:nvSpPr>
          <p:spPr>
            <a:xfrm>
              <a:off x="0" y="634288"/>
              <a:ext cx="4404045" cy="1"/>
            </a:xfrm>
            <a:prstGeom prst="line">
              <a:avLst/>
            </a:prstGeom>
            <a:noFill/>
            <a:ln w="25400" cap="flat">
              <a:solidFill>
                <a:srgbClr val="F39019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 sz="2400"/>
              </a:pPr>
            </a:p>
          </p:txBody>
        </p:sp>
        <p:sp>
          <p:nvSpPr>
            <p:cNvPr id="120" name="Shape 120"/>
            <p:cNvSpPr/>
            <p:nvPr/>
          </p:nvSpPr>
          <p:spPr>
            <a:xfrm>
              <a:off x="0" y="317144"/>
              <a:ext cx="4404045" cy="1"/>
            </a:xfrm>
            <a:prstGeom prst="line">
              <a:avLst/>
            </a:prstGeom>
            <a:noFill/>
            <a:ln w="25400" cap="flat">
              <a:solidFill>
                <a:srgbClr val="F39019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 sz="2400"/>
              </a:pPr>
            </a:p>
          </p:txBody>
        </p:sp>
      </p:grpSp>
      <p:grpSp>
        <p:nvGrpSpPr>
          <p:cNvPr id="125" name="Group 125"/>
          <p:cNvGrpSpPr/>
          <p:nvPr/>
        </p:nvGrpSpPr>
        <p:grpSpPr>
          <a:xfrm>
            <a:off x="5893636" y="3283831"/>
            <a:ext cx="4404046" cy="4714145"/>
            <a:chOff x="0" y="0"/>
            <a:chExt cx="4404044" cy="4714144"/>
          </a:xfrm>
        </p:grpSpPr>
        <p:sp>
          <p:nvSpPr>
            <p:cNvPr id="122" name="Shape 122"/>
            <p:cNvSpPr/>
            <p:nvPr/>
          </p:nvSpPr>
          <p:spPr>
            <a:xfrm>
              <a:off x="0" y="0"/>
              <a:ext cx="4404045" cy="0"/>
            </a:xfrm>
            <a:prstGeom prst="line">
              <a:avLst/>
            </a:prstGeom>
            <a:noFill/>
            <a:ln w="25400" cap="flat">
              <a:solidFill>
                <a:srgbClr val="51A7F9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 sz="2400"/>
              </a:pPr>
            </a:p>
          </p:txBody>
        </p:sp>
        <p:sp>
          <p:nvSpPr>
            <p:cNvPr id="123" name="Shape 123"/>
            <p:cNvSpPr/>
            <p:nvPr/>
          </p:nvSpPr>
          <p:spPr>
            <a:xfrm>
              <a:off x="0" y="4714144"/>
              <a:ext cx="4404045" cy="1"/>
            </a:xfrm>
            <a:prstGeom prst="line">
              <a:avLst/>
            </a:prstGeom>
            <a:noFill/>
            <a:ln w="25400" cap="flat">
              <a:solidFill>
                <a:srgbClr val="51A7F9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 sz="2400"/>
              </a:pPr>
            </a:p>
          </p:txBody>
        </p:sp>
        <p:sp>
          <p:nvSpPr>
            <p:cNvPr id="124" name="Shape 124"/>
            <p:cNvSpPr/>
            <p:nvPr/>
          </p:nvSpPr>
          <p:spPr>
            <a:xfrm>
              <a:off x="0" y="2357072"/>
              <a:ext cx="4404045" cy="1"/>
            </a:xfrm>
            <a:prstGeom prst="line">
              <a:avLst/>
            </a:prstGeom>
            <a:noFill/>
            <a:ln w="25400" cap="flat">
              <a:solidFill>
                <a:srgbClr val="51A7F9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 sz="2400"/>
              </a:pPr>
            </a:p>
          </p:txBody>
        </p:sp>
      </p:grpSp>
    </p:spTree>
  </p:cSld>
  <p:clrMapOvr>
    <a:masterClrMapping/>
  </p:clrMapOvr>
  <p:transition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nodeType="clickEffect" presetClass="entr" presetSubtype="8" presetID="2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250" fill="hold"/>
                                        <p:tgtEl>
                                          <p:spTgt spid="1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250" fill="hold"/>
                                        <p:tgtEl>
                                          <p:spTgt spid="1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nodeType="clickEffect" presetClass="entr" presetSubtype="8" presetID="2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250" fill="hold"/>
                                        <p:tgtEl>
                                          <p:spTgt spid="1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250" fill="hold"/>
                                        <p:tgtEl>
                                          <p:spTgt spid="1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nodeType="clickEffect" presetClass="entr" presetSubtype="8" presetID="2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8" fill="hold"/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1250" fill="hold"/>
                                        <p:tgtEl>
                                          <p:spTgt spid="1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250" fill="hold"/>
                                        <p:tgtEl>
                                          <p:spTgt spid="1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nodeType="clickEffect" presetClass="entr" presetSubtype="8" presetID="2" grpId="4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4" fill="hold"/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1250" fill="hold"/>
                                        <p:tgtEl>
                                          <p:spTgt spid="1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250" fill="hold"/>
                                        <p:tgtEl>
                                          <p:spTgt spid="1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125" grpId="4"/>
      <p:bldP build="whole" bldLvl="1" animBg="1" rev="0" advAuto="0" spid="117" grpId="2"/>
      <p:bldP build="whole" bldLvl="1" animBg="1" rev="0" advAuto="0" spid="113" grpId="1"/>
      <p:bldP build="whole" bldLvl="1" animBg="1" rev="0" advAuto="0" spid="121" grpId="3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Shape 127"/>
          <p:cNvSpPr/>
          <p:nvPr/>
        </p:nvSpPr>
        <p:spPr>
          <a:xfrm>
            <a:off x="2719818" y="2109885"/>
            <a:ext cx="3153871" cy="6661454"/>
          </a:xfrm>
          <a:prstGeom prst="rect">
            <a:avLst/>
          </a:prstGeom>
          <a:solidFill>
            <a:srgbClr val="DCDEE0"/>
          </a:solidFill>
          <a:ln w="12700">
            <a:miter lim="400000"/>
          </a:ln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p:spPr>
        <p:txBody>
          <a:bodyPr lIns="0" tIns="0" rIns="0" bIns="0" anchor="ctr"/>
          <a:lstStyle/>
          <a:p>
            <a:pPr lvl="0">
              <a:defRPr sz="2400"/>
            </a:pPr>
          </a:p>
        </p:txBody>
      </p:sp>
      <p:sp>
        <p:nvSpPr>
          <p:cNvPr id="128" name="Shape 128"/>
          <p:cNvSpPr/>
          <p:nvPr/>
        </p:nvSpPr>
        <p:spPr>
          <a:xfrm>
            <a:off x="2698496" y="747219"/>
            <a:ext cx="7607809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0">
              <a:defRPr sz="1800"/>
            </a:pPr>
            <a:r>
              <a:rPr sz="3600"/>
              <a:t>Какие у нас есть якоря? - document</a:t>
            </a:r>
          </a:p>
        </p:txBody>
      </p:sp>
      <p:sp>
        <p:nvSpPr>
          <p:cNvPr id="129" name="Shape 129"/>
          <p:cNvSpPr/>
          <p:nvPr/>
        </p:nvSpPr>
        <p:spPr>
          <a:xfrm>
            <a:off x="2702199" y="3255128"/>
            <a:ext cx="3189109" cy="4742001"/>
          </a:xfrm>
          <a:prstGeom prst="rect">
            <a:avLst/>
          </a:prstGeom>
          <a:solidFill>
            <a:srgbClr val="51A7F9"/>
          </a:solidFill>
          <a:ln w="12700">
            <a:miter lim="400000"/>
          </a:ln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p:spPr>
        <p:txBody>
          <a:bodyPr lIns="0" tIns="0" rIns="0" bIns="0" anchor="ctr"/>
          <a:lstStyle/>
          <a:p>
            <a:pPr lvl="0">
              <a:defRPr sz="2400">
                <a:solidFill>
                  <a:srgbClr val="FFFFFF"/>
                </a:solidFill>
              </a:defRPr>
            </a:pPr>
          </a:p>
        </p:txBody>
      </p:sp>
      <p:sp>
        <p:nvSpPr>
          <p:cNvPr id="130" name="Shape 130"/>
          <p:cNvSpPr/>
          <p:nvPr/>
        </p:nvSpPr>
        <p:spPr>
          <a:xfrm>
            <a:off x="3001724" y="3607511"/>
            <a:ext cx="2590059" cy="647701"/>
          </a:xfrm>
          <a:prstGeom prst="rect">
            <a:avLst/>
          </a:prstGeom>
          <a:solidFill>
            <a:srgbClr val="F39019"/>
          </a:solidFill>
          <a:ln w="12700">
            <a:miter lim="400000"/>
          </a:ln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p:spPr>
        <p:txBody>
          <a:bodyPr lIns="0" tIns="0" rIns="0" bIns="0" anchor="ctr"/>
          <a:lstStyle/>
          <a:p>
            <a:pPr lvl="0">
              <a:defRPr sz="2400">
                <a:solidFill>
                  <a:srgbClr val="FFFFFF"/>
                </a:solidFill>
              </a:defRPr>
            </a:pPr>
          </a:p>
        </p:txBody>
      </p:sp>
      <p:grpSp>
        <p:nvGrpSpPr>
          <p:cNvPr id="134" name="Group 134"/>
          <p:cNvGrpSpPr/>
          <p:nvPr/>
        </p:nvGrpSpPr>
        <p:grpSpPr>
          <a:xfrm>
            <a:off x="2707118" y="4794776"/>
            <a:ext cx="3189109" cy="4595296"/>
            <a:chOff x="0" y="0"/>
            <a:chExt cx="3189107" cy="4595294"/>
          </a:xfrm>
        </p:grpSpPr>
        <p:sp>
          <p:nvSpPr>
            <p:cNvPr id="131" name="Shape 131"/>
            <p:cNvSpPr/>
            <p:nvPr/>
          </p:nvSpPr>
          <p:spPr>
            <a:xfrm>
              <a:off x="0" y="987126"/>
              <a:ext cx="3189108" cy="2621043"/>
            </a:xfrm>
            <a:prstGeom prst="rect">
              <a:avLst/>
            </a:prstGeom>
            <a:noFill/>
            <a:ln w="508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 sz="2400"/>
              </a:pPr>
            </a:p>
          </p:txBody>
        </p:sp>
        <p:sp>
          <p:nvSpPr>
            <p:cNvPr id="132" name="Shape 132"/>
            <p:cNvSpPr/>
            <p:nvPr/>
          </p:nvSpPr>
          <p:spPr>
            <a:xfrm flipV="1">
              <a:off x="1594553" y="-1"/>
              <a:ext cx="1" cy="953313"/>
            </a:xfrm>
            <a:prstGeom prst="line">
              <a:avLst/>
            </a:prstGeom>
            <a:noFill/>
            <a:ln w="63500" cap="flat">
              <a:solidFill>
                <a:srgbClr val="000000"/>
              </a:solidFill>
              <a:prstDash val="solid"/>
              <a:miter lim="400000"/>
              <a:tailEnd type="triangle" w="med" len="med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 sz="2400"/>
              </a:pPr>
            </a:p>
          </p:txBody>
        </p:sp>
        <p:sp>
          <p:nvSpPr>
            <p:cNvPr id="133" name="Shape 133"/>
            <p:cNvSpPr/>
            <p:nvPr/>
          </p:nvSpPr>
          <p:spPr>
            <a:xfrm flipV="1">
              <a:off x="1594553" y="3641983"/>
              <a:ext cx="1" cy="953312"/>
            </a:xfrm>
            <a:prstGeom prst="line">
              <a:avLst/>
            </a:prstGeom>
            <a:noFill/>
            <a:ln w="63500" cap="flat">
              <a:solidFill>
                <a:srgbClr val="000000"/>
              </a:solidFill>
              <a:prstDash val="solid"/>
              <a:miter lim="400000"/>
              <a:headEnd type="triangle" w="med" len="med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 sz="2400"/>
              </a:pPr>
            </a:p>
          </p:txBody>
        </p:sp>
      </p:grpSp>
      <p:sp>
        <p:nvSpPr>
          <p:cNvPr id="135" name="Shape 135"/>
          <p:cNvSpPr/>
          <p:nvPr/>
        </p:nvSpPr>
        <p:spPr>
          <a:xfrm>
            <a:off x="6731448" y="2051034"/>
            <a:ext cx="3512721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 algn="l">
              <a:defRPr>
                <a:solidFill>
                  <a:srgbClr val="53585F"/>
                </a:solidFill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53585F"/>
                </a:solidFill>
              </a:rPr>
              <a:t>doc-top</a:t>
            </a:r>
          </a:p>
        </p:txBody>
      </p:sp>
      <p:sp>
        <p:nvSpPr>
          <p:cNvPr id="136" name="Shape 136"/>
          <p:cNvSpPr/>
          <p:nvPr/>
        </p:nvSpPr>
        <p:spPr>
          <a:xfrm>
            <a:off x="6731448" y="8168536"/>
            <a:ext cx="3512721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 algn="l">
              <a:defRPr>
                <a:solidFill>
                  <a:srgbClr val="53585F"/>
                </a:solidFill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53585F"/>
                </a:solidFill>
              </a:rPr>
              <a:t>doc-bottom</a:t>
            </a:r>
          </a:p>
        </p:txBody>
      </p:sp>
      <p:sp>
        <p:nvSpPr>
          <p:cNvPr id="137" name="Shape 137"/>
          <p:cNvSpPr/>
          <p:nvPr/>
        </p:nvSpPr>
        <p:spPr>
          <a:xfrm>
            <a:off x="6731448" y="5109785"/>
            <a:ext cx="3512721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 algn="l">
              <a:defRPr>
                <a:solidFill>
                  <a:srgbClr val="53585F"/>
                </a:solidFill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53585F"/>
                </a:solidFill>
              </a:rPr>
              <a:t>doc-center</a:t>
            </a:r>
          </a:p>
        </p:txBody>
      </p:sp>
    </p:spTree>
  </p:cSld>
  <p:clrMapOvr>
    <a:masterClrMapping/>
  </p:clrMapOvr>
  <p:transition spd="med" advClick="1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Shape 139"/>
          <p:cNvSpPr/>
          <p:nvPr/>
        </p:nvSpPr>
        <p:spPr>
          <a:xfrm>
            <a:off x="2719818" y="2109885"/>
            <a:ext cx="3153871" cy="6661454"/>
          </a:xfrm>
          <a:prstGeom prst="rect">
            <a:avLst/>
          </a:prstGeom>
          <a:solidFill>
            <a:srgbClr val="DCDEE0"/>
          </a:solidFill>
          <a:ln w="12700">
            <a:miter lim="400000"/>
          </a:ln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p:spPr>
        <p:txBody>
          <a:bodyPr lIns="0" tIns="0" rIns="0" bIns="0" anchor="ctr"/>
          <a:lstStyle/>
          <a:p>
            <a:pPr lvl="0">
              <a:defRPr sz="2400"/>
            </a:pPr>
          </a:p>
        </p:txBody>
      </p:sp>
      <p:sp>
        <p:nvSpPr>
          <p:cNvPr id="140" name="Shape 140"/>
          <p:cNvSpPr/>
          <p:nvPr/>
        </p:nvSpPr>
        <p:spPr>
          <a:xfrm>
            <a:off x="2914523" y="747219"/>
            <a:ext cx="7175755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0">
              <a:defRPr sz="1800"/>
            </a:pPr>
            <a:r>
              <a:rPr sz="3600"/>
              <a:t>Какие у нас есть якоря? - element</a:t>
            </a:r>
          </a:p>
        </p:txBody>
      </p:sp>
      <p:sp>
        <p:nvSpPr>
          <p:cNvPr id="141" name="Shape 141"/>
          <p:cNvSpPr/>
          <p:nvPr/>
        </p:nvSpPr>
        <p:spPr>
          <a:xfrm>
            <a:off x="2702199" y="3255128"/>
            <a:ext cx="3189109" cy="4742001"/>
          </a:xfrm>
          <a:prstGeom prst="rect">
            <a:avLst/>
          </a:prstGeom>
          <a:solidFill>
            <a:srgbClr val="51A7F9"/>
          </a:solidFill>
          <a:ln w="12700">
            <a:miter lim="400000"/>
          </a:ln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p:spPr>
        <p:txBody>
          <a:bodyPr lIns="0" tIns="0" rIns="0" bIns="0" anchor="ctr"/>
          <a:lstStyle/>
          <a:p>
            <a:pPr lvl="0">
              <a:defRPr sz="2400">
                <a:solidFill>
                  <a:srgbClr val="FFFFFF"/>
                </a:solidFill>
              </a:defRPr>
            </a:pPr>
          </a:p>
        </p:txBody>
      </p:sp>
      <p:sp>
        <p:nvSpPr>
          <p:cNvPr id="142" name="Shape 142"/>
          <p:cNvSpPr/>
          <p:nvPr/>
        </p:nvSpPr>
        <p:spPr>
          <a:xfrm>
            <a:off x="3001724" y="3607511"/>
            <a:ext cx="2590059" cy="647701"/>
          </a:xfrm>
          <a:prstGeom prst="rect">
            <a:avLst/>
          </a:prstGeom>
          <a:solidFill>
            <a:srgbClr val="F39019"/>
          </a:solidFill>
          <a:ln w="12700">
            <a:miter lim="400000"/>
          </a:ln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p:spPr>
        <p:txBody>
          <a:bodyPr lIns="0" tIns="0" rIns="0" bIns="0" anchor="ctr"/>
          <a:lstStyle/>
          <a:p>
            <a:pPr lvl="0">
              <a:defRPr sz="2400">
                <a:solidFill>
                  <a:srgbClr val="FFFFFF"/>
                </a:solidFill>
              </a:defRPr>
            </a:pPr>
          </a:p>
        </p:txBody>
      </p:sp>
      <p:grpSp>
        <p:nvGrpSpPr>
          <p:cNvPr id="146" name="Group 146"/>
          <p:cNvGrpSpPr/>
          <p:nvPr/>
        </p:nvGrpSpPr>
        <p:grpSpPr>
          <a:xfrm>
            <a:off x="2707118" y="4794776"/>
            <a:ext cx="3189109" cy="4595296"/>
            <a:chOff x="0" y="0"/>
            <a:chExt cx="3189107" cy="4595294"/>
          </a:xfrm>
        </p:grpSpPr>
        <p:sp>
          <p:nvSpPr>
            <p:cNvPr id="143" name="Shape 143"/>
            <p:cNvSpPr/>
            <p:nvPr/>
          </p:nvSpPr>
          <p:spPr>
            <a:xfrm>
              <a:off x="0" y="987126"/>
              <a:ext cx="3189108" cy="2621043"/>
            </a:xfrm>
            <a:prstGeom prst="rect">
              <a:avLst/>
            </a:prstGeom>
            <a:noFill/>
            <a:ln w="508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 sz="2400"/>
              </a:pPr>
            </a:p>
          </p:txBody>
        </p:sp>
        <p:sp>
          <p:nvSpPr>
            <p:cNvPr id="144" name="Shape 144"/>
            <p:cNvSpPr/>
            <p:nvPr/>
          </p:nvSpPr>
          <p:spPr>
            <a:xfrm flipV="1">
              <a:off x="1594553" y="-1"/>
              <a:ext cx="1" cy="953313"/>
            </a:xfrm>
            <a:prstGeom prst="line">
              <a:avLst/>
            </a:prstGeom>
            <a:noFill/>
            <a:ln w="63500" cap="flat">
              <a:solidFill>
                <a:srgbClr val="000000"/>
              </a:solidFill>
              <a:prstDash val="solid"/>
              <a:miter lim="400000"/>
              <a:tailEnd type="triangle" w="med" len="med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 sz="2400"/>
              </a:pPr>
            </a:p>
          </p:txBody>
        </p:sp>
        <p:sp>
          <p:nvSpPr>
            <p:cNvPr id="145" name="Shape 145"/>
            <p:cNvSpPr/>
            <p:nvPr/>
          </p:nvSpPr>
          <p:spPr>
            <a:xfrm flipV="1">
              <a:off x="1594553" y="3641983"/>
              <a:ext cx="1" cy="953312"/>
            </a:xfrm>
            <a:prstGeom prst="line">
              <a:avLst/>
            </a:prstGeom>
            <a:noFill/>
            <a:ln w="63500" cap="flat">
              <a:solidFill>
                <a:srgbClr val="000000"/>
              </a:solidFill>
              <a:prstDash val="solid"/>
              <a:miter lim="400000"/>
              <a:headEnd type="triangle" w="med" len="med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 sz="2400"/>
              </a:pPr>
            </a:p>
          </p:txBody>
        </p:sp>
      </p:grpSp>
      <p:sp>
        <p:nvSpPr>
          <p:cNvPr id="147" name="Shape 147"/>
          <p:cNvSpPr/>
          <p:nvPr/>
        </p:nvSpPr>
        <p:spPr>
          <a:xfrm>
            <a:off x="6731448" y="2808656"/>
            <a:ext cx="3512721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 algn="l">
              <a:defRPr>
                <a:solidFill>
                  <a:srgbClr val="DE6A10"/>
                </a:solidFill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DE6A10"/>
                </a:solidFill>
              </a:rPr>
              <a:t>el-top</a:t>
            </a:r>
          </a:p>
        </p:txBody>
      </p:sp>
      <p:sp>
        <p:nvSpPr>
          <p:cNvPr id="148" name="Shape 148"/>
          <p:cNvSpPr/>
          <p:nvPr/>
        </p:nvSpPr>
        <p:spPr>
          <a:xfrm>
            <a:off x="6731448" y="4406365"/>
            <a:ext cx="3512721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 algn="l">
              <a:defRPr>
                <a:solidFill>
                  <a:srgbClr val="DE6A10"/>
                </a:solidFill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DE6A10"/>
                </a:solidFill>
              </a:rPr>
              <a:t>el-bottom</a:t>
            </a:r>
          </a:p>
        </p:txBody>
      </p:sp>
      <p:sp>
        <p:nvSpPr>
          <p:cNvPr id="149" name="Shape 149"/>
          <p:cNvSpPr/>
          <p:nvPr/>
        </p:nvSpPr>
        <p:spPr>
          <a:xfrm>
            <a:off x="6731448" y="3607511"/>
            <a:ext cx="3512721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 algn="l">
              <a:defRPr>
                <a:solidFill>
                  <a:srgbClr val="DE6A10"/>
                </a:solidFill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DE6A10"/>
                </a:solidFill>
              </a:rPr>
              <a:t>el-center</a:t>
            </a:r>
          </a:p>
        </p:txBody>
      </p:sp>
    </p:spTree>
  </p:cSld>
  <p:clrMapOvr>
    <a:masterClrMapping/>
  </p:clrMapOvr>
  <p:transition spd="med" advClick="1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Shape 151"/>
          <p:cNvSpPr/>
          <p:nvPr/>
        </p:nvSpPr>
        <p:spPr>
          <a:xfrm>
            <a:off x="2719818" y="2109885"/>
            <a:ext cx="3153871" cy="6661454"/>
          </a:xfrm>
          <a:prstGeom prst="rect">
            <a:avLst/>
          </a:prstGeom>
          <a:solidFill>
            <a:srgbClr val="DCDEE0"/>
          </a:solidFill>
          <a:ln w="12700">
            <a:miter lim="400000"/>
          </a:ln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p:spPr>
        <p:txBody>
          <a:bodyPr lIns="0" tIns="0" rIns="0" bIns="0" anchor="ctr"/>
          <a:lstStyle/>
          <a:p>
            <a:pPr lvl="0">
              <a:defRPr sz="2400"/>
            </a:pPr>
          </a:p>
        </p:txBody>
      </p:sp>
      <p:sp>
        <p:nvSpPr>
          <p:cNvPr id="152" name="Shape 152"/>
          <p:cNvSpPr/>
          <p:nvPr/>
        </p:nvSpPr>
        <p:spPr>
          <a:xfrm>
            <a:off x="2774619" y="747219"/>
            <a:ext cx="7455562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0">
              <a:defRPr sz="1800"/>
            </a:pPr>
            <a:r>
              <a:rPr sz="3600"/>
              <a:t>Какие у нас есть якоря? - container</a:t>
            </a:r>
          </a:p>
        </p:txBody>
      </p:sp>
      <p:sp>
        <p:nvSpPr>
          <p:cNvPr id="153" name="Shape 153"/>
          <p:cNvSpPr/>
          <p:nvPr/>
        </p:nvSpPr>
        <p:spPr>
          <a:xfrm>
            <a:off x="2702199" y="3255128"/>
            <a:ext cx="3189109" cy="4742001"/>
          </a:xfrm>
          <a:prstGeom prst="rect">
            <a:avLst/>
          </a:prstGeom>
          <a:solidFill>
            <a:srgbClr val="51A7F9"/>
          </a:solidFill>
          <a:ln w="12700">
            <a:miter lim="400000"/>
          </a:ln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p:spPr>
        <p:txBody>
          <a:bodyPr lIns="0" tIns="0" rIns="0" bIns="0" anchor="ctr"/>
          <a:lstStyle/>
          <a:p>
            <a:pPr lvl="0">
              <a:defRPr sz="2400">
                <a:solidFill>
                  <a:srgbClr val="FFFFFF"/>
                </a:solidFill>
              </a:defRPr>
            </a:pPr>
          </a:p>
        </p:txBody>
      </p:sp>
      <p:sp>
        <p:nvSpPr>
          <p:cNvPr id="154" name="Shape 154"/>
          <p:cNvSpPr/>
          <p:nvPr/>
        </p:nvSpPr>
        <p:spPr>
          <a:xfrm>
            <a:off x="3001724" y="3607511"/>
            <a:ext cx="2590059" cy="647701"/>
          </a:xfrm>
          <a:prstGeom prst="rect">
            <a:avLst/>
          </a:prstGeom>
          <a:solidFill>
            <a:srgbClr val="F39019"/>
          </a:solidFill>
          <a:ln w="12700">
            <a:miter lim="400000"/>
          </a:ln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p:spPr>
        <p:txBody>
          <a:bodyPr lIns="0" tIns="0" rIns="0" bIns="0" anchor="ctr"/>
          <a:lstStyle/>
          <a:p>
            <a:pPr lvl="0">
              <a:defRPr sz="2400">
                <a:solidFill>
                  <a:srgbClr val="FFFFFF"/>
                </a:solidFill>
              </a:defRPr>
            </a:pPr>
          </a:p>
        </p:txBody>
      </p:sp>
      <p:grpSp>
        <p:nvGrpSpPr>
          <p:cNvPr id="158" name="Group 158"/>
          <p:cNvGrpSpPr/>
          <p:nvPr/>
        </p:nvGrpSpPr>
        <p:grpSpPr>
          <a:xfrm>
            <a:off x="2707118" y="4794776"/>
            <a:ext cx="3189109" cy="4595296"/>
            <a:chOff x="0" y="0"/>
            <a:chExt cx="3189107" cy="4595294"/>
          </a:xfrm>
        </p:grpSpPr>
        <p:sp>
          <p:nvSpPr>
            <p:cNvPr id="155" name="Shape 155"/>
            <p:cNvSpPr/>
            <p:nvPr/>
          </p:nvSpPr>
          <p:spPr>
            <a:xfrm>
              <a:off x="0" y="987126"/>
              <a:ext cx="3189108" cy="2621043"/>
            </a:xfrm>
            <a:prstGeom prst="rect">
              <a:avLst/>
            </a:prstGeom>
            <a:noFill/>
            <a:ln w="508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 sz="2400"/>
              </a:pPr>
            </a:p>
          </p:txBody>
        </p:sp>
        <p:sp>
          <p:nvSpPr>
            <p:cNvPr id="156" name="Shape 156"/>
            <p:cNvSpPr/>
            <p:nvPr/>
          </p:nvSpPr>
          <p:spPr>
            <a:xfrm flipV="1">
              <a:off x="1594553" y="-1"/>
              <a:ext cx="1" cy="953313"/>
            </a:xfrm>
            <a:prstGeom prst="line">
              <a:avLst/>
            </a:prstGeom>
            <a:noFill/>
            <a:ln w="63500" cap="flat">
              <a:solidFill>
                <a:srgbClr val="000000"/>
              </a:solidFill>
              <a:prstDash val="solid"/>
              <a:miter lim="400000"/>
              <a:tailEnd type="triangle" w="med" len="med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 sz="2400"/>
              </a:pPr>
            </a:p>
          </p:txBody>
        </p:sp>
        <p:sp>
          <p:nvSpPr>
            <p:cNvPr id="157" name="Shape 157"/>
            <p:cNvSpPr/>
            <p:nvPr/>
          </p:nvSpPr>
          <p:spPr>
            <a:xfrm flipV="1">
              <a:off x="1594553" y="3641983"/>
              <a:ext cx="1" cy="953312"/>
            </a:xfrm>
            <a:prstGeom prst="line">
              <a:avLst/>
            </a:prstGeom>
            <a:noFill/>
            <a:ln w="63500" cap="flat">
              <a:solidFill>
                <a:srgbClr val="000000"/>
              </a:solidFill>
              <a:prstDash val="solid"/>
              <a:miter lim="400000"/>
              <a:headEnd type="triangle" w="med" len="med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 sz="2400"/>
              </a:pPr>
            </a:p>
          </p:txBody>
        </p:sp>
      </p:grpSp>
      <p:sp>
        <p:nvSpPr>
          <p:cNvPr id="159" name="Shape 159"/>
          <p:cNvSpPr/>
          <p:nvPr/>
        </p:nvSpPr>
        <p:spPr>
          <a:xfrm>
            <a:off x="6731448" y="2956273"/>
            <a:ext cx="3512721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 algn="l">
              <a:defRPr>
                <a:solidFill>
                  <a:srgbClr val="0365C0"/>
                </a:solidFill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0365C0"/>
                </a:solidFill>
              </a:rPr>
              <a:t>con-top</a:t>
            </a:r>
          </a:p>
        </p:txBody>
      </p:sp>
      <p:sp>
        <p:nvSpPr>
          <p:cNvPr id="160" name="Shape 160"/>
          <p:cNvSpPr/>
          <p:nvPr/>
        </p:nvSpPr>
        <p:spPr>
          <a:xfrm>
            <a:off x="6731448" y="7648285"/>
            <a:ext cx="3512721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 algn="l">
              <a:defRPr>
                <a:solidFill>
                  <a:srgbClr val="0365C0"/>
                </a:solidFill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0365C0"/>
                </a:solidFill>
              </a:rPr>
              <a:t>con-bottom</a:t>
            </a:r>
          </a:p>
        </p:txBody>
      </p:sp>
      <p:sp>
        <p:nvSpPr>
          <p:cNvPr id="161" name="Shape 161"/>
          <p:cNvSpPr/>
          <p:nvPr/>
        </p:nvSpPr>
        <p:spPr>
          <a:xfrm>
            <a:off x="6731448" y="5302279"/>
            <a:ext cx="3512721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 algn="l">
              <a:defRPr>
                <a:solidFill>
                  <a:srgbClr val="0365C0"/>
                </a:solidFill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0365C0"/>
                </a:solidFill>
              </a:rPr>
              <a:t>con-center</a:t>
            </a:r>
          </a:p>
        </p:txBody>
      </p:sp>
    </p:spTree>
  </p:cSld>
  <p:clrMapOvr>
    <a:masterClrMapping/>
  </p:clrMapOvr>
  <p:transition spd="med" advClick="1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Shape 163"/>
          <p:cNvSpPr/>
          <p:nvPr/>
        </p:nvSpPr>
        <p:spPr>
          <a:xfrm>
            <a:off x="2719818" y="2109885"/>
            <a:ext cx="3153871" cy="6661454"/>
          </a:xfrm>
          <a:prstGeom prst="rect">
            <a:avLst/>
          </a:prstGeom>
          <a:solidFill>
            <a:srgbClr val="DCDEE0"/>
          </a:solidFill>
          <a:ln w="12700">
            <a:miter lim="400000"/>
          </a:ln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p:spPr>
        <p:txBody>
          <a:bodyPr lIns="0" tIns="0" rIns="0" bIns="0" anchor="ctr"/>
          <a:lstStyle/>
          <a:p>
            <a:pPr lvl="0">
              <a:defRPr sz="2400"/>
            </a:pPr>
          </a:p>
        </p:txBody>
      </p:sp>
      <p:sp>
        <p:nvSpPr>
          <p:cNvPr id="164" name="Shape 164"/>
          <p:cNvSpPr/>
          <p:nvPr/>
        </p:nvSpPr>
        <p:spPr>
          <a:xfrm>
            <a:off x="2859887" y="747219"/>
            <a:ext cx="7285026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0">
              <a:defRPr sz="1800"/>
            </a:pPr>
            <a:r>
              <a:rPr sz="3600"/>
              <a:t>Какие у нас есть якоря? - viewport</a:t>
            </a:r>
          </a:p>
        </p:txBody>
      </p:sp>
      <p:sp>
        <p:nvSpPr>
          <p:cNvPr id="165" name="Shape 165"/>
          <p:cNvSpPr/>
          <p:nvPr/>
        </p:nvSpPr>
        <p:spPr>
          <a:xfrm>
            <a:off x="2702199" y="3255128"/>
            <a:ext cx="3189109" cy="4742001"/>
          </a:xfrm>
          <a:prstGeom prst="rect">
            <a:avLst/>
          </a:prstGeom>
          <a:solidFill>
            <a:srgbClr val="51A7F9"/>
          </a:solidFill>
          <a:ln w="12700">
            <a:miter lim="400000"/>
          </a:ln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p:spPr>
        <p:txBody>
          <a:bodyPr lIns="0" tIns="0" rIns="0" bIns="0" anchor="ctr"/>
          <a:lstStyle/>
          <a:p>
            <a:pPr lvl="0">
              <a:defRPr sz="2400">
                <a:solidFill>
                  <a:srgbClr val="FFFFFF"/>
                </a:solidFill>
              </a:defRPr>
            </a:pPr>
          </a:p>
        </p:txBody>
      </p:sp>
      <p:sp>
        <p:nvSpPr>
          <p:cNvPr id="166" name="Shape 166"/>
          <p:cNvSpPr/>
          <p:nvPr/>
        </p:nvSpPr>
        <p:spPr>
          <a:xfrm>
            <a:off x="3001724" y="3607511"/>
            <a:ext cx="2590059" cy="647701"/>
          </a:xfrm>
          <a:prstGeom prst="rect">
            <a:avLst/>
          </a:prstGeom>
          <a:solidFill>
            <a:srgbClr val="F39019"/>
          </a:solidFill>
          <a:ln w="12700">
            <a:miter lim="400000"/>
          </a:ln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p:spPr>
        <p:txBody>
          <a:bodyPr lIns="0" tIns="0" rIns="0" bIns="0" anchor="ctr"/>
          <a:lstStyle/>
          <a:p>
            <a:pPr lvl="0">
              <a:defRPr sz="2400">
                <a:solidFill>
                  <a:srgbClr val="FFFFFF"/>
                </a:solidFill>
              </a:defRPr>
            </a:pPr>
          </a:p>
        </p:txBody>
      </p:sp>
      <p:grpSp>
        <p:nvGrpSpPr>
          <p:cNvPr id="170" name="Group 170"/>
          <p:cNvGrpSpPr/>
          <p:nvPr/>
        </p:nvGrpSpPr>
        <p:grpSpPr>
          <a:xfrm>
            <a:off x="2707118" y="4794776"/>
            <a:ext cx="3189109" cy="4595296"/>
            <a:chOff x="0" y="0"/>
            <a:chExt cx="3189107" cy="4595294"/>
          </a:xfrm>
        </p:grpSpPr>
        <p:sp>
          <p:nvSpPr>
            <p:cNvPr id="167" name="Shape 167"/>
            <p:cNvSpPr/>
            <p:nvPr/>
          </p:nvSpPr>
          <p:spPr>
            <a:xfrm>
              <a:off x="0" y="987126"/>
              <a:ext cx="3189108" cy="2621043"/>
            </a:xfrm>
            <a:prstGeom prst="rect">
              <a:avLst/>
            </a:prstGeom>
            <a:noFill/>
            <a:ln w="508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 sz="2400"/>
              </a:pPr>
            </a:p>
          </p:txBody>
        </p:sp>
        <p:sp>
          <p:nvSpPr>
            <p:cNvPr id="168" name="Shape 168"/>
            <p:cNvSpPr/>
            <p:nvPr/>
          </p:nvSpPr>
          <p:spPr>
            <a:xfrm flipV="1">
              <a:off x="1594553" y="-1"/>
              <a:ext cx="1" cy="953313"/>
            </a:xfrm>
            <a:prstGeom prst="line">
              <a:avLst/>
            </a:prstGeom>
            <a:noFill/>
            <a:ln w="63500" cap="flat">
              <a:solidFill>
                <a:srgbClr val="000000"/>
              </a:solidFill>
              <a:prstDash val="solid"/>
              <a:miter lim="400000"/>
              <a:tailEnd type="triangle" w="med" len="med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 sz="2400"/>
              </a:pPr>
            </a:p>
          </p:txBody>
        </p:sp>
        <p:sp>
          <p:nvSpPr>
            <p:cNvPr id="169" name="Shape 169"/>
            <p:cNvSpPr/>
            <p:nvPr/>
          </p:nvSpPr>
          <p:spPr>
            <a:xfrm flipV="1">
              <a:off x="1594553" y="3641983"/>
              <a:ext cx="1" cy="953312"/>
            </a:xfrm>
            <a:prstGeom prst="line">
              <a:avLst/>
            </a:prstGeom>
            <a:noFill/>
            <a:ln w="63500" cap="flat">
              <a:solidFill>
                <a:srgbClr val="000000"/>
              </a:solidFill>
              <a:prstDash val="solid"/>
              <a:miter lim="400000"/>
              <a:headEnd type="triangle" w="med" len="med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 sz="2400"/>
              </a:pPr>
            </a:p>
          </p:txBody>
        </p:sp>
      </p:grpSp>
      <p:sp>
        <p:nvSpPr>
          <p:cNvPr id="171" name="Shape 171"/>
          <p:cNvSpPr/>
          <p:nvPr/>
        </p:nvSpPr>
        <p:spPr>
          <a:xfrm>
            <a:off x="6731448" y="5554100"/>
            <a:ext cx="3512721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 algn="l"/>
          </a:lstStyle>
          <a:p>
            <a:pPr lvl="0">
              <a:defRPr sz="1800"/>
            </a:pPr>
            <a:r>
              <a:rPr sz="3600"/>
              <a:t>vp-top</a:t>
            </a:r>
          </a:p>
        </p:txBody>
      </p:sp>
      <p:sp>
        <p:nvSpPr>
          <p:cNvPr id="172" name="Shape 172"/>
          <p:cNvSpPr/>
          <p:nvPr/>
        </p:nvSpPr>
        <p:spPr>
          <a:xfrm>
            <a:off x="6731448" y="7983048"/>
            <a:ext cx="3512721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 algn="l"/>
          </a:lstStyle>
          <a:p>
            <a:pPr lvl="0">
              <a:defRPr sz="1800"/>
            </a:pPr>
            <a:r>
              <a:rPr sz="3600"/>
              <a:t>vp-bottom</a:t>
            </a:r>
          </a:p>
        </p:txBody>
      </p:sp>
      <p:sp>
        <p:nvSpPr>
          <p:cNvPr id="173" name="Shape 173"/>
          <p:cNvSpPr/>
          <p:nvPr/>
        </p:nvSpPr>
        <p:spPr>
          <a:xfrm>
            <a:off x="6731448" y="6768574"/>
            <a:ext cx="3512721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 algn="l"/>
          </a:lstStyle>
          <a:p>
            <a:pPr lvl="0">
              <a:defRPr sz="1800"/>
            </a:pPr>
            <a:r>
              <a:rPr sz="3600"/>
              <a:t>vp-center</a:t>
            </a:r>
          </a:p>
        </p:txBody>
      </p:sp>
    </p:spTree>
  </p:cSld>
  <p:clrMapOvr>
    <a:masterClrMapping/>
  </p:clrMapOvr>
  <p:transition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" name="adele_rolling_in_the_deep.jp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2207332" y="-22424"/>
            <a:ext cx="17419464" cy="9798448"/>
          </a:xfrm>
          <a:prstGeom prst="rect">
            <a:avLst/>
          </a:prstGeom>
          <a:ln w="12700">
            <a:miter lim="400000"/>
          </a:ln>
        </p:spPr>
      </p:pic>
      <p:sp>
        <p:nvSpPr>
          <p:cNvPr id="36" name="Shape 36"/>
          <p:cNvSpPr/>
          <p:nvPr/>
        </p:nvSpPr>
        <p:spPr>
          <a:xfrm>
            <a:off x="3068002" y="7687722"/>
            <a:ext cx="6868796" cy="939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5500">
                <a:solidFill>
                  <a:srgbClr val="FFFFFF"/>
                </a:solidFill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5500">
                <a:solidFill>
                  <a:srgbClr val="FFFFFF"/>
                </a:solidFill>
              </a:rPr>
              <a:t>ScRolling in the Deep</a:t>
            </a:r>
          </a:p>
        </p:txBody>
      </p:sp>
    </p:spTree>
  </p:cSld>
  <p:clrMapOvr>
    <a:masterClrMapping/>
  </p:clrMapOvr>
  <p:transition spd="med" advClick="1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Shape 175"/>
          <p:cNvSpPr/>
          <p:nvPr/>
        </p:nvSpPr>
        <p:spPr>
          <a:xfrm>
            <a:off x="2719818" y="2109885"/>
            <a:ext cx="3153871" cy="6661454"/>
          </a:xfrm>
          <a:prstGeom prst="rect">
            <a:avLst/>
          </a:prstGeom>
          <a:solidFill>
            <a:srgbClr val="DCDEE0"/>
          </a:solidFill>
          <a:ln w="12700">
            <a:miter lim="400000"/>
          </a:ln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p:spPr>
        <p:txBody>
          <a:bodyPr lIns="0" tIns="0" rIns="0" bIns="0" anchor="ctr"/>
          <a:lstStyle/>
          <a:p>
            <a:pPr lvl="0">
              <a:defRPr sz="2400"/>
            </a:pPr>
          </a:p>
        </p:txBody>
      </p:sp>
      <p:sp>
        <p:nvSpPr>
          <p:cNvPr id="176" name="Shape 176"/>
          <p:cNvSpPr/>
          <p:nvPr/>
        </p:nvSpPr>
        <p:spPr>
          <a:xfrm>
            <a:off x="3769029" y="747219"/>
            <a:ext cx="5466742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0">
              <a:defRPr sz="1800"/>
            </a:pPr>
            <a:r>
              <a:rPr sz="3600"/>
              <a:t>viewport, можно и короче</a:t>
            </a:r>
          </a:p>
        </p:txBody>
      </p:sp>
      <p:sp>
        <p:nvSpPr>
          <p:cNvPr id="177" name="Shape 177"/>
          <p:cNvSpPr/>
          <p:nvPr/>
        </p:nvSpPr>
        <p:spPr>
          <a:xfrm>
            <a:off x="2702199" y="3255128"/>
            <a:ext cx="3189109" cy="4742001"/>
          </a:xfrm>
          <a:prstGeom prst="rect">
            <a:avLst/>
          </a:prstGeom>
          <a:solidFill>
            <a:srgbClr val="51A7F9"/>
          </a:solidFill>
          <a:ln w="12700">
            <a:miter lim="400000"/>
          </a:ln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p:spPr>
        <p:txBody>
          <a:bodyPr lIns="0" tIns="0" rIns="0" bIns="0" anchor="ctr"/>
          <a:lstStyle/>
          <a:p>
            <a:pPr lvl="0">
              <a:defRPr sz="2400">
                <a:solidFill>
                  <a:srgbClr val="FFFFFF"/>
                </a:solidFill>
              </a:defRPr>
            </a:pPr>
          </a:p>
        </p:txBody>
      </p:sp>
      <p:sp>
        <p:nvSpPr>
          <p:cNvPr id="178" name="Shape 178"/>
          <p:cNvSpPr/>
          <p:nvPr/>
        </p:nvSpPr>
        <p:spPr>
          <a:xfrm>
            <a:off x="3001724" y="3607511"/>
            <a:ext cx="2590059" cy="647701"/>
          </a:xfrm>
          <a:prstGeom prst="rect">
            <a:avLst/>
          </a:prstGeom>
          <a:solidFill>
            <a:srgbClr val="F39019"/>
          </a:solidFill>
          <a:ln w="12700">
            <a:miter lim="400000"/>
          </a:ln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p:spPr>
        <p:txBody>
          <a:bodyPr lIns="0" tIns="0" rIns="0" bIns="0" anchor="ctr"/>
          <a:lstStyle/>
          <a:p>
            <a:pPr lvl="0">
              <a:defRPr sz="2400">
                <a:solidFill>
                  <a:srgbClr val="FFFFFF"/>
                </a:solidFill>
              </a:defRPr>
            </a:pPr>
          </a:p>
        </p:txBody>
      </p:sp>
      <p:grpSp>
        <p:nvGrpSpPr>
          <p:cNvPr id="182" name="Group 182"/>
          <p:cNvGrpSpPr/>
          <p:nvPr/>
        </p:nvGrpSpPr>
        <p:grpSpPr>
          <a:xfrm>
            <a:off x="2707118" y="4794776"/>
            <a:ext cx="3189109" cy="4595296"/>
            <a:chOff x="0" y="0"/>
            <a:chExt cx="3189107" cy="4595294"/>
          </a:xfrm>
        </p:grpSpPr>
        <p:sp>
          <p:nvSpPr>
            <p:cNvPr id="179" name="Shape 179"/>
            <p:cNvSpPr/>
            <p:nvPr/>
          </p:nvSpPr>
          <p:spPr>
            <a:xfrm>
              <a:off x="0" y="987126"/>
              <a:ext cx="3189108" cy="2621043"/>
            </a:xfrm>
            <a:prstGeom prst="rect">
              <a:avLst/>
            </a:prstGeom>
            <a:noFill/>
            <a:ln w="508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 sz="2400"/>
              </a:pPr>
            </a:p>
          </p:txBody>
        </p:sp>
        <p:sp>
          <p:nvSpPr>
            <p:cNvPr id="180" name="Shape 180"/>
            <p:cNvSpPr/>
            <p:nvPr/>
          </p:nvSpPr>
          <p:spPr>
            <a:xfrm flipV="1">
              <a:off x="1594553" y="-1"/>
              <a:ext cx="1" cy="953313"/>
            </a:xfrm>
            <a:prstGeom prst="line">
              <a:avLst/>
            </a:prstGeom>
            <a:noFill/>
            <a:ln w="63500" cap="flat">
              <a:solidFill>
                <a:srgbClr val="000000"/>
              </a:solidFill>
              <a:prstDash val="solid"/>
              <a:miter lim="400000"/>
              <a:tailEnd type="triangle" w="med" len="med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 sz="2400"/>
              </a:pPr>
            </a:p>
          </p:txBody>
        </p:sp>
        <p:sp>
          <p:nvSpPr>
            <p:cNvPr id="181" name="Shape 181"/>
            <p:cNvSpPr/>
            <p:nvPr/>
          </p:nvSpPr>
          <p:spPr>
            <a:xfrm flipV="1">
              <a:off x="1594553" y="3641983"/>
              <a:ext cx="1" cy="953312"/>
            </a:xfrm>
            <a:prstGeom prst="line">
              <a:avLst/>
            </a:prstGeom>
            <a:noFill/>
            <a:ln w="63500" cap="flat">
              <a:solidFill>
                <a:srgbClr val="000000"/>
              </a:solidFill>
              <a:prstDash val="solid"/>
              <a:miter lim="400000"/>
              <a:headEnd type="triangle" w="med" len="med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 sz="2400"/>
              </a:pPr>
            </a:p>
          </p:txBody>
        </p:sp>
      </p:grpSp>
      <p:sp>
        <p:nvSpPr>
          <p:cNvPr id="183" name="Shape 183"/>
          <p:cNvSpPr/>
          <p:nvPr/>
        </p:nvSpPr>
        <p:spPr>
          <a:xfrm>
            <a:off x="6731448" y="5554100"/>
            <a:ext cx="3512721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 algn="l"/>
          </a:lstStyle>
          <a:p>
            <a:pPr lvl="0">
              <a:defRPr sz="1800"/>
            </a:pPr>
            <a:r>
              <a:rPr sz="3600"/>
              <a:t>top</a:t>
            </a:r>
          </a:p>
        </p:txBody>
      </p:sp>
      <p:sp>
        <p:nvSpPr>
          <p:cNvPr id="184" name="Shape 184"/>
          <p:cNvSpPr/>
          <p:nvPr/>
        </p:nvSpPr>
        <p:spPr>
          <a:xfrm>
            <a:off x="6731448" y="7983048"/>
            <a:ext cx="3512721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 algn="l"/>
          </a:lstStyle>
          <a:p>
            <a:pPr lvl="0">
              <a:defRPr sz="1800"/>
            </a:pPr>
            <a:r>
              <a:rPr sz="3600"/>
              <a:t>bottom</a:t>
            </a:r>
          </a:p>
        </p:txBody>
      </p:sp>
      <p:sp>
        <p:nvSpPr>
          <p:cNvPr id="185" name="Shape 185"/>
          <p:cNvSpPr/>
          <p:nvPr/>
        </p:nvSpPr>
        <p:spPr>
          <a:xfrm>
            <a:off x="6731448" y="6768574"/>
            <a:ext cx="3512721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 algn="l"/>
          </a:lstStyle>
          <a:p>
            <a:pPr lvl="0">
              <a:defRPr sz="1800"/>
            </a:pPr>
            <a:r>
              <a:rPr sz="3600"/>
              <a:t>center</a:t>
            </a:r>
          </a:p>
        </p:txBody>
      </p:sp>
    </p:spTree>
  </p:cSld>
  <p:clrMapOvr>
    <a:masterClrMapping/>
  </p:clrMapOvr>
  <p:transition spd="med" advClick="1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Shape 187"/>
          <p:cNvSpPr/>
          <p:nvPr/>
        </p:nvSpPr>
        <p:spPr>
          <a:xfrm>
            <a:off x="1690987" y="835311"/>
            <a:ext cx="9622826" cy="6477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0">
              <a:defRPr sz="1800"/>
            </a:pPr>
            <a:r>
              <a:rPr b="1" sz="3600"/>
              <a:t>Якорь</a:t>
            </a:r>
            <a:r>
              <a:rPr sz="3600"/>
              <a:t> + смещение = </a:t>
            </a:r>
            <a:r>
              <a:rPr b="1" sz="3600"/>
              <a:t>Якорь VP</a:t>
            </a:r>
            <a:r>
              <a:rPr sz="3600"/>
              <a:t> + смещение</a:t>
            </a:r>
          </a:p>
        </p:txBody>
      </p:sp>
      <p:sp>
        <p:nvSpPr>
          <p:cNvPr id="188" name="Shape 188"/>
          <p:cNvSpPr/>
          <p:nvPr/>
        </p:nvSpPr>
        <p:spPr>
          <a:xfrm>
            <a:off x="4706518" y="1860890"/>
            <a:ext cx="3591764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0">
              <a:defRPr sz="1800"/>
            </a:pPr>
            <a:r>
              <a:rPr sz="3600"/>
              <a:t>doc-top = vp-top</a:t>
            </a:r>
          </a:p>
        </p:txBody>
      </p:sp>
      <p:sp>
        <p:nvSpPr>
          <p:cNvPr id="189" name="Shape 189"/>
          <p:cNvSpPr/>
          <p:nvPr/>
        </p:nvSpPr>
        <p:spPr>
          <a:xfrm>
            <a:off x="5036616" y="2886465"/>
            <a:ext cx="2931568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0">
              <a:defRPr sz="1800"/>
            </a:pPr>
            <a:r>
              <a:rPr sz="3600"/>
              <a:t>doc-top = top</a:t>
            </a:r>
          </a:p>
        </p:txBody>
      </p:sp>
      <p:sp>
        <p:nvSpPr>
          <p:cNvPr id="190" name="Shape 190"/>
          <p:cNvSpPr/>
          <p:nvPr/>
        </p:nvSpPr>
        <p:spPr>
          <a:xfrm>
            <a:off x="5644921" y="3912041"/>
            <a:ext cx="1714958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0">
              <a:defRPr sz="1800"/>
            </a:pPr>
            <a:r>
              <a:rPr sz="3600"/>
              <a:t>doc-top</a:t>
            </a:r>
          </a:p>
        </p:txBody>
      </p:sp>
      <p:sp>
        <p:nvSpPr>
          <p:cNvPr id="191" name="Shape 191"/>
          <p:cNvSpPr/>
          <p:nvPr/>
        </p:nvSpPr>
        <p:spPr>
          <a:xfrm>
            <a:off x="4160393" y="4937616"/>
            <a:ext cx="4684015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0">
              <a:defRPr sz="1800"/>
            </a:pPr>
            <a:r>
              <a:rPr sz="3600"/>
              <a:t>el-bottom = vp-bottom</a:t>
            </a:r>
          </a:p>
        </p:txBody>
      </p:sp>
      <p:sp>
        <p:nvSpPr>
          <p:cNvPr id="192" name="Shape 192"/>
          <p:cNvSpPr/>
          <p:nvPr/>
        </p:nvSpPr>
        <p:spPr>
          <a:xfrm>
            <a:off x="5479872" y="5963191"/>
            <a:ext cx="2045056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0">
              <a:defRPr sz="1800"/>
            </a:pPr>
            <a:r>
              <a:rPr sz="3600"/>
              <a:t>el-bottom</a:t>
            </a:r>
          </a:p>
        </p:txBody>
      </p:sp>
    </p:spTree>
  </p:cSld>
  <p:clrMapOvr>
    <a:masterClrMapping/>
  </p:clrMapOvr>
  <p:transition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nodeType="clickEffect" presetClass="entr" presetSubtype="8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(right)" transition="in">
                                      <p:cBhvr>
                                        <p:cTn id="7" dur="1250"/>
                                        <p:tgtEl>
                                          <p:spTgt spid="1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nodeType="clickEffect" presetClass="entr" presetSubtype="8" presetID="9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" fill="hold"/>
                                        <p:tgtEl>
                                          <p:spTgt spid="1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(right)" transition="in">
                                      <p:cBhvr>
                                        <p:cTn id="12" dur="1250"/>
                                        <p:tgtEl>
                                          <p:spTgt spid="1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nodeType="clickEffect" presetClass="entr" presetSubtype="8" presetID="9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1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(right)" transition="in">
                                      <p:cBhvr>
                                        <p:cTn id="17" dur="1250"/>
                                        <p:tgtEl>
                                          <p:spTgt spid="1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nodeType="clickEffect" presetClass="entr" presetSubtype="8" presetID="9" grpId="4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1" fill="hold"/>
                                        <p:tgtEl>
                                          <p:spTgt spid="1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(right)" transition="in">
                                      <p:cBhvr>
                                        <p:cTn id="22" dur="1250"/>
                                        <p:tgtEl>
                                          <p:spTgt spid="1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nodeType="clickEffect" presetClass="entr" presetSubtype="8" presetID="9" grpId="5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6" fill="hold"/>
                                        <p:tgtEl>
                                          <p:spTgt spid="1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(right)" transition="in">
                                      <p:cBhvr>
                                        <p:cTn id="27" dur="1250"/>
                                        <p:tgtEl>
                                          <p:spTgt spid="1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190" grpId="3"/>
      <p:bldP build="whole" bldLvl="1" animBg="1" rev="0" advAuto="0" spid="191" grpId="4"/>
      <p:bldP build="whole" bldLvl="1" animBg="1" rev="0" advAuto="0" spid="188" grpId="1"/>
      <p:bldP build="whole" bldLvl="1" animBg="1" rev="0" advAuto="0" spid="189" grpId="2"/>
      <p:bldP build="whole" bldLvl="1" animBg="1" rev="0" advAuto="0" spid="192" grpId="5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Shape 194"/>
          <p:cNvSpPr/>
          <p:nvPr/>
        </p:nvSpPr>
        <p:spPr>
          <a:xfrm>
            <a:off x="1720789" y="835311"/>
            <a:ext cx="9563222" cy="6477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0">
              <a:defRPr sz="1800"/>
            </a:pPr>
            <a:r>
              <a:rPr sz="3600"/>
              <a:t>Якорь + </a:t>
            </a:r>
            <a:r>
              <a:rPr b="1" sz="3600"/>
              <a:t>смещение</a:t>
            </a:r>
            <a:r>
              <a:rPr sz="3600"/>
              <a:t> = Якорь VP + </a:t>
            </a:r>
            <a:r>
              <a:rPr b="1" sz="3600"/>
              <a:t>смещение</a:t>
            </a:r>
          </a:p>
        </p:txBody>
      </p:sp>
      <p:sp>
        <p:nvSpPr>
          <p:cNvPr id="195" name="Shape 195"/>
          <p:cNvSpPr/>
          <p:nvPr/>
        </p:nvSpPr>
        <p:spPr>
          <a:xfrm>
            <a:off x="4174337" y="1860890"/>
            <a:ext cx="4656126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0">
              <a:defRPr sz="1800"/>
            </a:pPr>
            <a:r>
              <a:rPr sz="3600"/>
              <a:t>doc-top + 10 = vp-top</a:t>
            </a:r>
          </a:p>
        </p:txBody>
      </p:sp>
      <p:sp>
        <p:nvSpPr>
          <p:cNvPr id="196" name="Shape 196"/>
          <p:cNvSpPr/>
          <p:nvPr/>
        </p:nvSpPr>
        <p:spPr>
          <a:xfrm>
            <a:off x="3971112" y="2886465"/>
            <a:ext cx="5062576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0">
              <a:defRPr sz="1800"/>
            </a:pPr>
            <a:r>
              <a:rPr sz="3600"/>
              <a:t>doc-top + 10% = vp-top</a:t>
            </a:r>
          </a:p>
        </p:txBody>
      </p:sp>
      <p:sp>
        <p:nvSpPr>
          <p:cNvPr id="197" name="Shape 197"/>
          <p:cNvSpPr/>
          <p:nvPr/>
        </p:nvSpPr>
        <p:spPr>
          <a:xfrm>
            <a:off x="3780459" y="3912041"/>
            <a:ext cx="5443882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0">
              <a:defRPr sz="1800"/>
            </a:pPr>
            <a:r>
              <a:rPr sz="3600"/>
              <a:t>doc-top + 10doc = vp-top</a:t>
            </a:r>
          </a:p>
        </p:txBody>
      </p:sp>
      <p:sp>
        <p:nvSpPr>
          <p:cNvPr id="198" name="Shape 198"/>
          <p:cNvSpPr/>
          <p:nvPr/>
        </p:nvSpPr>
        <p:spPr>
          <a:xfrm>
            <a:off x="3525113" y="4937616"/>
            <a:ext cx="5954574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0">
              <a:defRPr sz="1800"/>
            </a:pPr>
            <a:r>
              <a:rPr sz="3600"/>
              <a:t>el-bottom - 10el = vp-bottom</a:t>
            </a:r>
          </a:p>
        </p:txBody>
      </p:sp>
      <p:sp>
        <p:nvSpPr>
          <p:cNvPr id="199" name="Shape 199"/>
          <p:cNvSpPr/>
          <p:nvPr/>
        </p:nvSpPr>
        <p:spPr>
          <a:xfrm>
            <a:off x="3461334" y="5963191"/>
            <a:ext cx="6082132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0">
              <a:defRPr sz="1800"/>
            </a:pPr>
            <a:r>
              <a:rPr sz="3600"/>
              <a:t>el-bottom 10con = vp-bottom</a:t>
            </a:r>
          </a:p>
        </p:txBody>
      </p:sp>
      <p:sp>
        <p:nvSpPr>
          <p:cNvPr id="200" name="Shape 200"/>
          <p:cNvSpPr/>
          <p:nvPr/>
        </p:nvSpPr>
        <p:spPr>
          <a:xfrm>
            <a:off x="960907" y="6988763"/>
            <a:ext cx="11082986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0">
              <a:defRPr sz="1800"/>
            </a:pPr>
            <a:r>
              <a:rPr sz="3600"/>
              <a:t>el-bottom +10con - 5el + 6% - 25doc 10 = center - 15</a:t>
            </a:r>
          </a:p>
        </p:txBody>
      </p:sp>
    </p:spTree>
  </p:cSld>
  <p:clrMapOvr>
    <a:masterClrMapping/>
  </p:clrMapOvr>
  <p:transition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nodeType="clickEffect" presetClass="entr" presetSubtype="8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(right)" transition="in">
                                      <p:cBhvr>
                                        <p:cTn id="7" dur="1250"/>
                                        <p:tgtEl>
                                          <p:spTgt spid="1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nodeType="clickEffect" presetClass="entr" presetSubtype="8" presetID="9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" fill="hold"/>
                                        <p:tgtEl>
                                          <p:spTgt spid="1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(right)" transition="in">
                                      <p:cBhvr>
                                        <p:cTn id="12" dur="1250"/>
                                        <p:tgtEl>
                                          <p:spTgt spid="1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nodeType="clickEffect" presetClass="entr" presetSubtype="8" presetID="9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1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(right)" transition="in">
                                      <p:cBhvr>
                                        <p:cTn id="17" dur="1250"/>
                                        <p:tgtEl>
                                          <p:spTgt spid="1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nodeType="clickEffect" presetClass="entr" presetSubtype="8" presetID="9" grpId="4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1" fill="hold"/>
                                        <p:tgtEl>
                                          <p:spTgt spid="1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(right)" transition="in">
                                      <p:cBhvr>
                                        <p:cTn id="22" dur="1250"/>
                                        <p:tgtEl>
                                          <p:spTgt spid="1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nodeType="clickEffect" presetClass="entr" presetSubtype="8" presetID="9" grpId="5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6" fill="hold"/>
                                        <p:tgtEl>
                                          <p:spTgt spid="1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(right)" transition="in">
                                      <p:cBhvr>
                                        <p:cTn id="27" dur="1250"/>
                                        <p:tgtEl>
                                          <p:spTgt spid="1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nodeType="clickEffect" presetClass="entr" presetSubtype="8" presetID="9" grpId="6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1" fill="hold"/>
                                        <p:tgtEl>
                                          <p:spTgt spid="2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(right)" transition="in">
                                      <p:cBhvr>
                                        <p:cTn id="32" dur="1250"/>
                                        <p:tgtEl>
                                          <p:spTgt spid="2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196" grpId="2"/>
      <p:bldP build="whole" bldLvl="1" animBg="1" rev="0" advAuto="0" spid="195" grpId="1"/>
      <p:bldP build="whole" bldLvl="1" animBg="1" rev="0" advAuto="0" spid="199" grpId="5"/>
      <p:bldP build="whole" bldLvl="1" animBg="1" rev="0" advAuto="0" spid="198" grpId="4"/>
      <p:bldP build="whole" bldLvl="1" animBg="1" rev="0" advAuto="0" spid="200" grpId="6"/>
      <p:bldP build="whole" bldLvl="1" animBg="1" rev="0" advAuto="0" spid="197" grpId="3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Shape 202"/>
          <p:cNvSpPr/>
          <p:nvPr/>
        </p:nvSpPr>
        <p:spPr>
          <a:xfrm>
            <a:off x="2852154" y="2356553"/>
            <a:ext cx="3153871" cy="6661453"/>
          </a:xfrm>
          <a:prstGeom prst="rect">
            <a:avLst/>
          </a:prstGeom>
          <a:solidFill>
            <a:srgbClr val="DCDEE0"/>
          </a:solidFill>
          <a:ln w="12700">
            <a:miter lim="400000"/>
          </a:ln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p:spPr>
        <p:txBody>
          <a:bodyPr lIns="0" tIns="0" rIns="0" bIns="0" anchor="ctr"/>
          <a:lstStyle/>
          <a:p>
            <a:pPr lvl="0">
              <a:defRPr sz="2400"/>
            </a:pPr>
          </a:p>
        </p:txBody>
      </p:sp>
      <p:sp>
        <p:nvSpPr>
          <p:cNvPr id="203" name="Shape 203"/>
          <p:cNvSpPr/>
          <p:nvPr/>
        </p:nvSpPr>
        <p:spPr>
          <a:xfrm>
            <a:off x="3725367" y="747219"/>
            <a:ext cx="5554066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0">
              <a:defRPr sz="1800"/>
            </a:pPr>
            <a:r>
              <a:rPr sz="3600"/>
              <a:t>Правилам нужны границы</a:t>
            </a:r>
          </a:p>
        </p:txBody>
      </p:sp>
      <p:sp>
        <p:nvSpPr>
          <p:cNvPr id="204" name="Shape 204"/>
          <p:cNvSpPr/>
          <p:nvPr/>
        </p:nvSpPr>
        <p:spPr>
          <a:xfrm>
            <a:off x="2834535" y="3501796"/>
            <a:ext cx="3189109" cy="4370967"/>
          </a:xfrm>
          <a:prstGeom prst="rect">
            <a:avLst/>
          </a:prstGeom>
          <a:solidFill>
            <a:srgbClr val="51A7F9"/>
          </a:solidFill>
          <a:ln w="12700">
            <a:miter lim="400000"/>
          </a:ln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p:spPr>
        <p:txBody>
          <a:bodyPr lIns="0" tIns="0" rIns="0" bIns="0" anchor="ctr"/>
          <a:lstStyle/>
          <a:p>
            <a:pPr lvl="0">
              <a:defRPr sz="2400">
                <a:solidFill>
                  <a:srgbClr val="FFFFFF"/>
                </a:solidFill>
              </a:defRPr>
            </a:pPr>
          </a:p>
        </p:txBody>
      </p:sp>
      <p:sp>
        <p:nvSpPr>
          <p:cNvPr id="205" name="Shape 205"/>
          <p:cNvSpPr/>
          <p:nvPr/>
        </p:nvSpPr>
        <p:spPr>
          <a:xfrm>
            <a:off x="3134060" y="3854179"/>
            <a:ext cx="2590059" cy="647701"/>
          </a:xfrm>
          <a:prstGeom prst="rect">
            <a:avLst/>
          </a:prstGeom>
          <a:solidFill>
            <a:srgbClr val="F39019"/>
          </a:solidFill>
          <a:ln w="12700">
            <a:miter lim="400000"/>
          </a:ln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p:spPr>
        <p:txBody>
          <a:bodyPr lIns="0" tIns="0" rIns="0" bIns="0" anchor="ctr"/>
          <a:lstStyle/>
          <a:p>
            <a:pPr lvl="0">
              <a:defRPr sz="2400">
                <a:solidFill>
                  <a:srgbClr val="FFFFFF"/>
                </a:solidFill>
              </a:defRPr>
            </a:pPr>
          </a:p>
        </p:txBody>
      </p:sp>
      <p:grpSp>
        <p:nvGrpSpPr>
          <p:cNvPr id="209" name="Group 209"/>
          <p:cNvGrpSpPr/>
          <p:nvPr/>
        </p:nvGrpSpPr>
        <p:grpSpPr>
          <a:xfrm>
            <a:off x="2834535" y="1880381"/>
            <a:ext cx="3189108" cy="4595296"/>
            <a:chOff x="0" y="0"/>
            <a:chExt cx="3189107" cy="4595294"/>
          </a:xfrm>
        </p:grpSpPr>
        <p:sp>
          <p:nvSpPr>
            <p:cNvPr id="206" name="Shape 206"/>
            <p:cNvSpPr/>
            <p:nvPr/>
          </p:nvSpPr>
          <p:spPr>
            <a:xfrm>
              <a:off x="0" y="987126"/>
              <a:ext cx="3189108" cy="2621043"/>
            </a:xfrm>
            <a:prstGeom prst="rect">
              <a:avLst/>
            </a:prstGeom>
            <a:noFill/>
            <a:ln w="508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 sz="2400"/>
              </a:pPr>
            </a:p>
          </p:txBody>
        </p:sp>
        <p:sp>
          <p:nvSpPr>
            <p:cNvPr id="207" name="Shape 207"/>
            <p:cNvSpPr/>
            <p:nvPr/>
          </p:nvSpPr>
          <p:spPr>
            <a:xfrm flipV="1">
              <a:off x="1594553" y="-1"/>
              <a:ext cx="1" cy="953313"/>
            </a:xfrm>
            <a:prstGeom prst="line">
              <a:avLst/>
            </a:prstGeom>
            <a:noFill/>
            <a:ln w="63500" cap="flat">
              <a:solidFill>
                <a:srgbClr val="000000"/>
              </a:solidFill>
              <a:prstDash val="solid"/>
              <a:miter lim="400000"/>
              <a:tailEnd type="triangle" w="med" len="med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 sz="2400"/>
              </a:pPr>
            </a:p>
          </p:txBody>
        </p:sp>
        <p:sp>
          <p:nvSpPr>
            <p:cNvPr id="208" name="Shape 208"/>
            <p:cNvSpPr/>
            <p:nvPr/>
          </p:nvSpPr>
          <p:spPr>
            <a:xfrm flipV="1">
              <a:off x="1594553" y="3641983"/>
              <a:ext cx="1" cy="953312"/>
            </a:xfrm>
            <a:prstGeom prst="line">
              <a:avLst/>
            </a:prstGeom>
            <a:noFill/>
            <a:ln w="63500" cap="flat">
              <a:solidFill>
                <a:srgbClr val="000000"/>
              </a:solidFill>
              <a:prstDash val="solid"/>
              <a:miter lim="400000"/>
              <a:headEnd type="triangle" w="med" len="med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 sz="2400"/>
              </a:pPr>
            </a:p>
          </p:txBody>
        </p:sp>
      </p:grpSp>
      <p:sp>
        <p:nvSpPr>
          <p:cNvPr id="210" name="Shape 210"/>
          <p:cNvSpPr/>
          <p:nvPr/>
        </p:nvSpPr>
        <p:spPr>
          <a:xfrm>
            <a:off x="6640978" y="2324177"/>
            <a:ext cx="4627779" cy="4470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/>
          <a:p>
            <a:pPr lvl="0" algn="l">
              <a:defRPr sz="1800"/>
            </a:pPr>
            <a:r>
              <a:rPr sz="3600"/>
              <a:t>$(‘#element’).scrolly([</a:t>
            </a:r>
            <a:endParaRPr sz="3600"/>
          </a:p>
          <a:p>
            <a:pPr lvl="0" algn="l">
              <a:defRPr sz="1800"/>
            </a:pPr>
            <a:r>
              <a:rPr sz="3600"/>
              <a:t>	{</a:t>
            </a:r>
            <a:endParaRPr sz="3600"/>
          </a:p>
          <a:p>
            <a:pPr lvl="0" algn="l">
              <a:defRPr sz="1800"/>
            </a:pPr>
            <a:r>
              <a:rPr sz="3600"/>
              <a:t>		from: ‘doc-top’</a:t>
            </a:r>
            <a:endParaRPr sz="3600"/>
          </a:p>
          <a:p>
            <a:pPr lvl="0" algn="l">
              <a:defRPr sz="1800"/>
            </a:pPr>
            <a:r>
              <a:rPr sz="3600"/>
              <a:t>		to: ‘con-top’</a:t>
            </a:r>
            <a:endParaRPr sz="3600"/>
          </a:p>
          <a:p>
            <a:pPr lvl="0" algn="l">
              <a:defRPr sz="1800"/>
            </a:pPr>
            <a:r>
              <a:rPr sz="3600"/>
              <a:t>		css:{</a:t>
            </a:r>
            <a:endParaRPr sz="3600"/>
          </a:p>
          <a:p>
            <a:pPr lvl="0" algn="l">
              <a:defRPr sz="1800"/>
            </a:pPr>
            <a:r>
              <a:rPr sz="3600"/>
              <a:t>			color: ‘red’</a:t>
            </a:r>
            <a:endParaRPr sz="3600"/>
          </a:p>
          <a:p>
            <a:pPr lvl="0" algn="l">
              <a:defRPr sz="1800"/>
            </a:pPr>
            <a:r>
              <a:rPr sz="3600"/>
              <a:t>		}</a:t>
            </a:r>
            <a:endParaRPr sz="3600"/>
          </a:p>
          <a:p>
            <a:pPr lvl="0" algn="l">
              <a:defRPr sz="1800"/>
            </a:pPr>
            <a:r>
              <a:rPr sz="3600"/>
              <a:t>]);</a:t>
            </a:r>
          </a:p>
        </p:txBody>
      </p:sp>
    </p:spTree>
  </p:cSld>
  <p:clrMapOvr>
    <a:masterClrMapping/>
  </p:clrMapOvr>
  <p:transition spd="med" advClick="1"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Shape 212"/>
          <p:cNvSpPr/>
          <p:nvPr/>
        </p:nvSpPr>
        <p:spPr>
          <a:xfrm>
            <a:off x="2852154" y="2356553"/>
            <a:ext cx="3153871" cy="6661453"/>
          </a:xfrm>
          <a:prstGeom prst="rect">
            <a:avLst/>
          </a:prstGeom>
          <a:solidFill>
            <a:srgbClr val="DCDEE0"/>
          </a:solidFill>
          <a:ln w="12700">
            <a:miter lim="400000"/>
          </a:ln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p:spPr>
        <p:txBody>
          <a:bodyPr lIns="0" tIns="0" rIns="0" bIns="0" anchor="ctr"/>
          <a:lstStyle/>
          <a:p>
            <a:pPr lvl="0">
              <a:defRPr sz="2400"/>
            </a:pPr>
          </a:p>
        </p:txBody>
      </p:sp>
      <p:sp>
        <p:nvSpPr>
          <p:cNvPr id="213" name="Shape 213"/>
          <p:cNvSpPr/>
          <p:nvPr/>
        </p:nvSpPr>
        <p:spPr>
          <a:xfrm>
            <a:off x="4744923" y="747219"/>
            <a:ext cx="3514954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0">
              <a:defRPr sz="1800"/>
            </a:pPr>
            <a:r>
              <a:rPr sz="3600"/>
              <a:t>Границы правил</a:t>
            </a:r>
          </a:p>
        </p:txBody>
      </p:sp>
      <p:sp>
        <p:nvSpPr>
          <p:cNvPr id="214" name="Shape 214"/>
          <p:cNvSpPr/>
          <p:nvPr/>
        </p:nvSpPr>
        <p:spPr>
          <a:xfrm>
            <a:off x="2834535" y="3501796"/>
            <a:ext cx="3189109" cy="4370967"/>
          </a:xfrm>
          <a:prstGeom prst="rect">
            <a:avLst/>
          </a:prstGeom>
          <a:solidFill>
            <a:srgbClr val="51A7F9"/>
          </a:solidFill>
          <a:ln w="12700">
            <a:miter lim="400000"/>
          </a:ln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p:spPr>
        <p:txBody>
          <a:bodyPr lIns="0" tIns="0" rIns="0" bIns="0" anchor="ctr"/>
          <a:lstStyle/>
          <a:p>
            <a:pPr lvl="0">
              <a:defRPr sz="2400">
                <a:solidFill>
                  <a:srgbClr val="FFFFFF"/>
                </a:solidFill>
              </a:defRPr>
            </a:pPr>
          </a:p>
        </p:txBody>
      </p:sp>
      <p:sp>
        <p:nvSpPr>
          <p:cNvPr id="215" name="Shape 215"/>
          <p:cNvSpPr/>
          <p:nvPr/>
        </p:nvSpPr>
        <p:spPr>
          <a:xfrm>
            <a:off x="3134060" y="3854179"/>
            <a:ext cx="2590059" cy="647701"/>
          </a:xfrm>
          <a:prstGeom prst="rect">
            <a:avLst/>
          </a:prstGeom>
          <a:solidFill>
            <a:srgbClr val="F39019"/>
          </a:solidFill>
          <a:ln w="12700">
            <a:miter lim="400000"/>
          </a:ln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p:spPr>
        <p:txBody>
          <a:bodyPr lIns="0" tIns="0" rIns="0" bIns="0" anchor="ctr"/>
          <a:lstStyle/>
          <a:p>
            <a:pPr lvl="0">
              <a:defRPr sz="2400">
                <a:solidFill>
                  <a:srgbClr val="FFFFFF"/>
                </a:solidFill>
              </a:defRPr>
            </a:pPr>
          </a:p>
        </p:txBody>
      </p:sp>
      <p:grpSp>
        <p:nvGrpSpPr>
          <p:cNvPr id="219" name="Group 219"/>
          <p:cNvGrpSpPr/>
          <p:nvPr/>
        </p:nvGrpSpPr>
        <p:grpSpPr>
          <a:xfrm>
            <a:off x="2834535" y="1880381"/>
            <a:ext cx="3189108" cy="4595296"/>
            <a:chOff x="0" y="0"/>
            <a:chExt cx="3189107" cy="4595294"/>
          </a:xfrm>
        </p:grpSpPr>
        <p:sp>
          <p:nvSpPr>
            <p:cNvPr id="216" name="Shape 216"/>
            <p:cNvSpPr/>
            <p:nvPr/>
          </p:nvSpPr>
          <p:spPr>
            <a:xfrm>
              <a:off x="0" y="987126"/>
              <a:ext cx="3189108" cy="2621043"/>
            </a:xfrm>
            <a:prstGeom prst="rect">
              <a:avLst/>
            </a:prstGeom>
            <a:noFill/>
            <a:ln w="508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 sz="2400"/>
              </a:pPr>
            </a:p>
          </p:txBody>
        </p:sp>
        <p:sp>
          <p:nvSpPr>
            <p:cNvPr id="217" name="Shape 217"/>
            <p:cNvSpPr/>
            <p:nvPr/>
          </p:nvSpPr>
          <p:spPr>
            <a:xfrm flipV="1">
              <a:off x="1594553" y="-1"/>
              <a:ext cx="1" cy="953313"/>
            </a:xfrm>
            <a:prstGeom prst="line">
              <a:avLst/>
            </a:prstGeom>
            <a:noFill/>
            <a:ln w="63500" cap="flat">
              <a:solidFill>
                <a:srgbClr val="000000"/>
              </a:solidFill>
              <a:prstDash val="solid"/>
              <a:miter lim="400000"/>
              <a:tailEnd type="triangle" w="med" len="med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 sz="2400"/>
              </a:pPr>
            </a:p>
          </p:txBody>
        </p:sp>
        <p:sp>
          <p:nvSpPr>
            <p:cNvPr id="218" name="Shape 218"/>
            <p:cNvSpPr/>
            <p:nvPr/>
          </p:nvSpPr>
          <p:spPr>
            <a:xfrm flipV="1">
              <a:off x="1594553" y="3641983"/>
              <a:ext cx="1" cy="953312"/>
            </a:xfrm>
            <a:prstGeom prst="line">
              <a:avLst/>
            </a:prstGeom>
            <a:noFill/>
            <a:ln w="63500" cap="flat">
              <a:solidFill>
                <a:srgbClr val="000000"/>
              </a:solidFill>
              <a:prstDash val="solid"/>
              <a:miter lim="400000"/>
              <a:headEnd type="triangle" w="med" len="med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 sz="2400"/>
              </a:pPr>
            </a:p>
          </p:txBody>
        </p:sp>
      </p:grpSp>
      <p:sp>
        <p:nvSpPr>
          <p:cNvPr id="220" name="Shape 220"/>
          <p:cNvSpPr/>
          <p:nvPr/>
        </p:nvSpPr>
        <p:spPr>
          <a:xfrm>
            <a:off x="6150567" y="2914650"/>
            <a:ext cx="5954164" cy="39243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/>
          <a:p>
            <a:pPr lvl="0" algn="l">
              <a:defRPr sz="1800"/>
            </a:pPr>
            <a:r>
              <a:rPr sz="3600"/>
              <a:t>	{</a:t>
            </a:r>
            <a:endParaRPr sz="3600"/>
          </a:p>
          <a:p>
            <a:pPr lvl="0" algn="l">
              <a:defRPr sz="1800"/>
            </a:pPr>
            <a:r>
              <a:rPr sz="3600"/>
              <a:t>		from: ‘doc-top’</a:t>
            </a:r>
            <a:endParaRPr sz="3600"/>
          </a:p>
          <a:p>
            <a:pPr lvl="0" algn="l">
              <a:defRPr sz="1800"/>
            </a:pPr>
            <a:r>
              <a:rPr sz="3600"/>
              <a:t>		to: ‘con-top’</a:t>
            </a:r>
            <a:endParaRPr sz="3600"/>
          </a:p>
          <a:p>
            <a:pPr lvl="0" algn="l">
              <a:defRPr sz="1800"/>
            </a:pPr>
            <a:r>
              <a:rPr sz="3600"/>
              <a:t>		direction: 0, // 0 | -1 | 1</a:t>
            </a:r>
            <a:endParaRPr sz="3600"/>
          </a:p>
          <a:p>
            <a:pPr lvl="0" algn="l">
              <a:defRPr sz="1800"/>
            </a:pPr>
            <a:r>
              <a:rPr sz="3600"/>
              <a:t>		minWidth: 0,</a:t>
            </a:r>
            <a:endParaRPr sz="3600"/>
          </a:p>
          <a:p>
            <a:pPr lvl="0" algn="l">
              <a:defRPr sz="1800"/>
            </a:pPr>
            <a:r>
              <a:rPr sz="3600"/>
              <a:t>		maxWidth: 960</a:t>
            </a:r>
            <a:endParaRPr sz="3600"/>
          </a:p>
          <a:p>
            <a:pPr lvl="0" algn="l">
              <a:defRPr sz="1800"/>
            </a:pPr>
            <a:r>
              <a:rPr sz="3600"/>
              <a:t>	}</a:t>
            </a:r>
          </a:p>
        </p:txBody>
      </p:sp>
    </p:spTree>
  </p:cSld>
  <p:clrMapOvr>
    <a:masterClrMapping/>
  </p:clrMapOvr>
  <p:transition spd="med" advClick="1"/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Shape 222"/>
          <p:cNvSpPr/>
          <p:nvPr/>
        </p:nvSpPr>
        <p:spPr>
          <a:xfrm>
            <a:off x="1195956" y="2233219"/>
            <a:ext cx="3153871" cy="6661454"/>
          </a:xfrm>
          <a:prstGeom prst="rect">
            <a:avLst/>
          </a:prstGeom>
          <a:solidFill>
            <a:srgbClr val="DCDEE0"/>
          </a:solidFill>
          <a:ln w="12700">
            <a:miter lim="400000"/>
          </a:ln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p:spPr>
        <p:txBody>
          <a:bodyPr lIns="0" tIns="0" rIns="0" bIns="0" anchor="ctr"/>
          <a:lstStyle/>
          <a:p>
            <a:pPr lvl="0">
              <a:defRPr sz="2400"/>
            </a:pPr>
          </a:p>
        </p:txBody>
      </p:sp>
      <p:sp>
        <p:nvSpPr>
          <p:cNvPr id="223" name="Shape 223"/>
          <p:cNvSpPr/>
          <p:nvPr/>
        </p:nvSpPr>
        <p:spPr>
          <a:xfrm>
            <a:off x="3623868" y="747219"/>
            <a:ext cx="5757064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0">
              <a:defRPr sz="1800"/>
            </a:pPr>
            <a:r>
              <a:rPr sz="3600"/>
              <a:t>Что делают сами правила?</a:t>
            </a:r>
          </a:p>
        </p:txBody>
      </p:sp>
      <p:sp>
        <p:nvSpPr>
          <p:cNvPr id="224" name="Shape 224"/>
          <p:cNvSpPr/>
          <p:nvPr/>
        </p:nvSpPr>
        <p:spPr>
          <a:xfrm>
            <a:off x="1178337" y="3378462"/>
            <a:ext cx="3189109" cy="4370967"/>
          </a:xfrm>
          <a:prstGeom prst="rect">
            <a:avLst/>
          </a:prstGeom>
          <a:solidFill>
            <a:srgbClr val="51A7F9"/>
          </a:solidFill>
          <a:ln w="12700">
            <a:miter lim="400000"/>
          </a:ln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p:spPr>
        <p:txBody>
          <a:bodyPr lIns="0" tIns="0" rIns="0" bIns="0" anchor="ctr"/>
          <a:lstStyle/>
          <a:p>
            <a:pPr lvl="0">
              <a:defRPr sz="2400">
                <a:solidFill>
                  <a:srgbClr val="FFFFFF"/>
                </a:solidFill>
              </a:defRPr>
            </a:pPr>
          </a:p>
        </p:txBody>
      </p:sp>
      <p:sp>
        <p:nvSpPr>
          <p:cNvPr id="225" name="Shape 225"/>
          <p:cNvSpPr/>
          <p:nvPr/>
        </p:nvSpPr>
        <p:spPr>
          <a:xfrm>
            <a:off x="1477862" y="3730845"/>
            <a:ext cx="2590059" cy="647701"/>
          </a:xfrm>
          <a:prstGeom prst="rect">
            <a:avLst/>
          </a:prstGeom>
          <a:solidFill>
            <a:srgbClr val="F39019"/>
          </a:solidFill>
          <a:ln w="12700">
            <a:miter lim="400000"/>
          </a:ln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p:spPr>
        <p:txBody>
          <a:bodyPr lIns="0" tIns="0" rIns="0" bIns="0" anchor="ctr"/>
          <a:lstStyle/>
          <a:p>
            <a:pPr lvl="0">
              <a:defRPr sz="2400">
                <a:solidFill>
                  <a:srgbClr val="FFFFFF"/>
                </a:solidFill>
              </a:defRPr>
            </a:pPr>
          </a:p>
        </p:txBody>
      </p:sp>
      <p:grpSp>
        <p:nvGrpSpPr>
          <p:cNvPr id="229" name="Group 229"/>
          <p:cNvGrpSpPr/>
          <p:nvPr/>
        </p:nvGrpSpPr>
        <p:grpSpPr>
          <a:xfrm>
            <a:off x="1178337" y="1757047"/>
            <a:ext cx="3189109" cy="4595296"/>
            <a:chOff x="0" y="0"/>
            <a:chExt cx="3189107" cy="4595294"/>
          </a:xfrm>
        </p:grpSpPr>
        <p:sp>
          <p:nvSpPr>
            <p:cNvPr id="226" name="Shape 226"/>
            <p:cNvSpPr/>
            <p:nvPr/>
          </p:nvSpPr>
          <p:spPr>
            <a:xfrm>
              <a:off x="0" y="987126"/>
              <a:ext cx="3189108" cy="2621043"/>
            </a:xfrm>
            <a:prstGeom prst="rect">
              <a:avLst/>
            </a:prstGeom>
            <a:noFill/>
            <a:ln w="508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 sz="2400"/>
              </a:pPr>
            </a:p>
          </p:txBody>
        </p:sp>
        <p:sp>
          <p:nvSpPr>
            <p:cNvPr id="227" name="Shape 227"/>
            <p:cNvSpPr/>
            <p:nvPr/>
          </p:nvSpPr>
          <p:spPr>
            <a:xfrm flipV="1">
              <a:off x="1594553" y="-1"/>
              <a:ext cx="1" cy="953313"/>
            </a:xfrm>
            <a:prstGeom prst="line">
              <a:avLst/>
            </a:prstGeom>
            <a:noFill/>
            <a:ln w="63500" cap="flat">
              <a:solidFill>
                <a:srgbClr val="000000"/>
              </a:solidFill>
              <a:prstDash val="solid"/>
              <a:miter lim="400000"/>
              <a:tailEnd type="triangle" w="med" len="med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 sz="2400"/>
              </a:pPr>
            </a:p>
          </p:txBody>
        </p:sp>
        <p:sp>
          <p:nvSpPr>
            <p:cNvPr id="228" name="Shape 228"/>
            <p:cNvSpPr/>
            <p:nvPr/>
          </p:nvSpPr>
          <p:spPr>
            <a:xfrm flipV="1">
              <a:off x="1594553" y="3641983"/>
              <a:ext cx="1" cy="953312"/>
            </a:xfrm>
            <a:prstGeom prst="line">
              <a:avLst/>
            </a:prstGeom>
            <a:noFill/>
            <a:ln w="63500" cap="flat">
              <a:solidFill>
                <a:srgbClr val="000000"/>
              </a:solidFill>
              <a:prstDash val="solid"/>
              <a:miter lim="400000"/>
              <a:headEnd type="triangle" w="med" len="med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 sz="2400"/>
              </a:pPr>
            </a:p>
          </p:txBody>
        </p:sp>
      </p:grpSp>
      <p:sp>
        <p:nvSpPr>
          <p:cNvPr id="230" name="Shape 230"/>
          <p:cNvSpPr/>
          <p:nvPr/>
        </p:nvSpPr>
        <p:spPr>
          <a:xfrm>
            <a:off x="5322468" y="2914650"/>
            <a:ext cx="5954165" cy="50165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/>
          <a:p>
            <a:pPr lvl="0" algn="l">
              <a:defRPr sz="1800"/>
            </a:pPr>
            <a:r>
              <a:rPr sz="3600"/>
              <a:t>{</a:t>
            </a:r>
            <a:endParaRPr sz="3600"/>
          </a:p>
          <a:p>
            <a:pPr lvl="0" algn="l">
              <a:defRPr sz="1800"/>
            </a:pPr>
            <a:r>
              <a:rPr sz="3600"/>
              <a:t>	css:{</a:t>
            </a:r>
            <a:endParaRPr sz="3600"/>
          </a:p>
          <a:p>
            <a:pPr lvl="0" algn="l">
              <a:defRPr sz="1800"/>
            </a:pPr>
            <a:r>
              <a:rPr sz="3600"/>
              <a:t>		‘color’: ‘red’</a:t>
            </a:r>
            <a:endParaRPr sz="3600"/>
          </a:p>
          <a:p>
            <a:pPr lvl="0" algn="l">
              <a:defRPr sz="1800"/>
            </a:pPr>
            <a:r>
              <a:rPr sz="3600"/>
              <a:t>		‘border’: ‘1px’</a:t>
            </a:r>
            <a:endParaRPr sz="3600"/>
          </a:p>
          <a:p>
            <a:pPr lvl="0" algn="l">
              <a:defRPr sz="1800"/>
            </a:pPr>
            <a:r>
              <a:rPr sz="3600"/>
              <a:t>		‘-border-radius’: ‘4px’</a:t>
            </a:r>
            <a:endParaRPr sz="3600"/>
          </a:p>
          <a:p>
            <a:pPr lvl="0" algn="l">
              <a:defRPr sz="1800"/>
            </a:pPr>
            <a:r>
              <a:rPr sz="3600"/>
              <a:t>	},</a:t>
            </a:r>
            <a:endParaRPr sz="3600"/>
          </a:p>
          <a:p>
            <a:pPr lvl="0" algn="l">
              <a:defRPr sz="1800"/>
            </a:pPr>
            <a:r>
              <a:rPr sz="3600"/>
              <a:t>	addClass: ‘cls1 cls2’,</a:t>
            </a:r>
            <a:endParaRPr sz="3600"/>
          </a:p>
          <a:p>
            <a:pPr lvl="0" algn="l">
              <a:defRPr sz="1800"/>
            </a:pPr>
            <a:r>
              <a:rPr sz="3600"/>
              <a:t>	removeClass: ‘cls3’</a:t>
            </a:r>
            <a:endParaRPr sz="3600"/>
          </a:p>
          <a:p>
            <a:pPr lvl="0" algn="l">
              <a:defRPr sz="1800"/>
            </a:pPr>
            <a:r>
              <a:rPr sz="3600"/>
              <a:t>}</a:t>
            </a:r>
          </a:p>
        </p:txBody>
      </p:sp>
    </p:spTree>
  </p:cSld>
  <p:clrMapOvr>
    <a:masterClrMapping/>
  </p:clrMapOvr>
  <p:transition spd="med" advClick="1"/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Shape 232"/>
          <p:cNvSpPr/>
          <p:nvPr/>
        </p:nvSpPr>
        <p:spPr>
          <a:xfrm>
            <a:off x="1195956" y="2233219"/>
            <a:ext cx="3153871" cy="6661454"/>
          </a:xfrm>
          <a:prstGeom prst="rect">
            <a:avLst/>
          </a:prstGeom>
          <a:solidFill>
            <a:srgbClr val="DCDEE0"/>
          </a:solidFill>
          <a:ln w="12700">
            <a:miter lim="400000"/>
          </a:ln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p:spPr>
        <p:txBody>
          <a:bodyPr lIns="0" tIns="0" rIns="0" bIns="0" anchor="ctr"/>
          <a:lstStyle/>
          <a:p>
            <a:pPr lvl="0">
              <a:defRPr sz="2400"/>
            </a:pPr>
          </a:p>
        </p:txBody>
      </p:sp>
      <p:sp>
        <p:nvSpPr>
          <p:cNvPr id="233" name="Shape 233"/>
          <p:cNvSpPr/>
          <p:nvPr/>
        </p:nvSpPr>
        <p:spPr>
          <a:xfrm>
            <a:off x="3623868" y="747219"/>
            <a:ext cx="5757064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0">
              <a:defRPr sz="1800"/>
            </a:pPr>
            <a:r>
              <a:rPr sz="3600"/>
              <a:t>Что делают сами правила?</a:t>
            </a:r>
          </a:p>
        </p:txBody>
      </p:sp>
      <p:sp>
        <p:nvSpPr>
          <p:cNvPr id="234" name="Shape 234"/>
          <p:cNvSpPr/>
          <p:nvPr/>
        </p:nvSpPr>
        <p:spPr>
          <a:xfrm>
            <a:off x="1178337" y="3378462"/>
            <a:ext cx="3189109" cy="4370967"/>
          </a:xfrm>
          <a:prstGeom prst="rect">
            <a:avLst/>
          </a:prstGeom>
          <a:solidFill>
            <a:srgbClr val="51A7F9"/>
          </a:solidFill>
          <a:ln w="12700">
            <a:miter lim="400000"/>
          </a:ln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p:spPr>
        <p:txBody>
          <a:bodyPr lIns="0" tIns="0" rIns="0" bIns="0" anchor="ctr"/>
          <a:lstStyle/>
          <a:p>
            <a:pPr lvl="0">
              <a:defRPr sz="2400">
                <a:solidFill>
                  <a:srgbClr val="FFFFFF"/>
                </a:solidFill>
              </a:defRPr>
            </a:pPr>
          </a:p>
        </p:txBody>
      </p:sp>
      <p:sp>
        <p:nvSpPr>
          <p:cNvPr id="235" name="Shape 235"/>
          <p:cNvSpPr/>
          <p:nvPr/>
        </p:nvSpPr>
        <p:spPr>
          <a:xfrm>
            <a:off x="1477862" y="3730845"/>
            <a:ext cx="2590059" cy="647701"/>
          </a:xfrm>
          <a:prstGeom prst="rect">
            <a:avLst/>
          </a:prstGeom>
          <a:solidFill>
            <a:srgbClr val="F39019"/>
          </a:solidFill>
          <a:ln w="12700">
            <a:miter lim="400000"/>
          </a:ln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p:spPr>
        <p:txBody>
          <a:bodyPr lIns="0" tIns="0" rIns="0" bIns="0" anchor="ctr"/>
          <a:lstStyle/>
          <a:p>
            <a:pPr lvl="0">
              <a:defRPr sz="2400">
                <a:solidFill>
                  <a:srgbClr val="FFFFFF"/>
                </a:solidFill>
              </a:defRPr>
            </a:pPr>
          </a:p>
        </p:txBody>
      </p:sp>
      <p:grpSp>
        <p:nvGrpSpPr>
          <p:cNvPr id="239" name="Group 239"/>
          <p:cNvGrpSpPr/>
          <p:nvPr/>
        </p:nvGrpSpPr>
        <p:grpSpPr>
          <a:xfrm>
            <a:off x="1178337" y="1757047"/>
            <a:ext cx="3189109" cy="4595296"/>
            <a:chOff x="0" y="0"/>
            <a:chExt cx="3189107" cy="4595294"/>
          </a:xfrm>
        </p:grpSpPr>
        <p:sp>
          <p:nvSpPr>
            <p:cNvPr id="236" name="Shape 236"/>
            <p:cNvSpPr/>
            <p:nvPr/>
          </p:nvSpPr>
          <p:spPr>
            <a:xfrm>
              <a:off x="0" y="987126"/>
              <a:ext cx="3189108" cy="2621043"/>
            </a:xfrm>
            <a:prstGeom prst="rect">
              <a:avLst/>
            </a:prstGeom>
            <a:noFill/>
            <a:ln w="508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 sz="2400"/>
              </a:pPr>
            </a:p>
          </p:txBody>
        </p:sp>
        <p:sp>
          <p:nvSpPr>
            <p:cNvPr id="237" name="Shape 237"/>
            <p:cNvSpPr/>
            <p:nvPr/>
          </p:nvSpPr>
          <p:spPr>
            <a:xfrm flipV="1">
              <a:off x="1594553" y="-1"/>
              <a:ext cx="1" cy="953313"/>
            </a:xfrm>
            <a:prstGeom prst="line">
              <a:avLst/>
            </a:prstGeom>
            <a:noFill/>
            <a:ln w="63500" cap="flat">
              <a:solidFill>
                <a:srgbClr val="000000"/>
              </a:solidFill>
              <a:prstDash val="solid"/>
              <a:miter lim="400000"/>
              <a:tailEnd type="triangle" w="med" len="med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 sz="2400"/>
              </a:pPr>
            </a:p>
          </p:txBody>
        </p:sp>
        <p:sp>
          <p:nvSpPr>
            <p:cNvPr id="238" name="Shape 238"/>
            <p:cNvSpPr/>
            <p:nvPr/>
          </p:nvSpPr>
          <p:spPr>
            <a:xfrm flipV="1">
              <a:off x="1594553" y="3641983"/>
              <a:ext cx="1" cy="953312"/>
            </a:xfrm>
            <a:prstGeom prst="line">
              <a:avLst/>
            </a:prstGeom>
            <a:noFill/>
            <a:ln w="63500" cap="flat">
              <a:solidFill>
                <a:srgbClr val="000000"/>
              </a:solidFill>
              <a:prstDash val="solid"/>
              <a:miter lim="400000"/>
              <a:headEnd type="triangle" w="med" len="med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 sz="2400"/>
              </a:pPr>
            </a:p>
          </p:txBody>
        </p:sp>
      </p:grpSp>
      <p:sp>
        <p:nvSpPr>
          <p:cNvPr id="240" name="Shape 240"/>
          <p:cNvSpPr/>
          <p:nvPr/>
        </p:nvSpPr>
        <p:spPr>
          <a:xfrm>
            <a:off x="5322468" y="2236545"/>
            <a:ext cx="5954165" cy="6654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/>
          <a:p>
            <a:pPr lvl="0" algn="l">
              <a:defRPr sz="1800"/>
            </a:pPr>
            <a:r>
              <a:rPr sz="3600"/>
              <a:t>{</a:t>
            </a:r>
            <a:endParaRPr sz="3600"/>
          </a:p>
          <a:p>
            <a:pPr lvl="0" algn="l">
              <a:defRPr sz="1800"/>
            </a:pPr>
            <a:r>
              <a:rPr sz="3600"/>
              <a:t>	from: ‘con-top’,</a:t>
            </a:r>
            <a:endParaRPr sz="3600"/>
          </a:p>
          <a:p>
            <a:pPr lvl="0" algn="l">
              <a:defRPr sz="1800"/>
            </a:pPr>
            <a:r>
              <a:rPr sz="3600"/>
              <a:t>	to: ‘con-bottom’,</a:t>
            </a:r>
            <a:endParaRPr sz="3600"/>
          </a:p>
          <a:p>
            <a:pPr lvl="0" algn="l">
              <a:defRPr sz="1800"/>
            </a:pPr>
            <a:r>
              <a:rPr sz="3600"/>
              <a:t>	cssFrom:{</a:t>
            </a:r>
            <a:endParaRPr sz="3600"/>
          </a:p>
          <a:p>
            <a:pPr lvl="0" algn="l">
              <a:defRPr sz="1800"/>
            </a:pPr>
            <a:r>
              <a:rPr sz="3600"/>
              <a:t>		‘color’: ‘#000’</a:t>
            </a:r>
            <a:endParaRPr sz="3600"/>
          </a:p>
          <a:p>
            <a:pPr lvl="0" algn="l">
              <a:defRPr sz="1800"/>
            </a:pPr>
            <a:r>
              <a:rPr sz="3600"/>
              <a:t>		‘-border-radius’: ‘4px’</a:t>
            </a:r>
            <a:endParaRPr sz="3600"/>
          </a:p>
          <a:p>
            <a:pPr lvl="0" algn="l">
              <a:defRPr sz="1800"/>
            </a:pPr>
            <a:r>
              <a:rPr sz="3600"/>
              <a:t>	},</a:t>
            </a:r>
            <a:endParaRPr sz="3600"/>
          </a:p>
          <a:p>
            <a:pPr lvl="0" algn="l">
              <a:defRPr sz="1800"/>
            </a:pPr>
            <a:r>
              <a:rPr sz="3600"/>
              <a:t>	cssTo:{</a:t>
            </a:r>
            <a:endParaRPr sz="3600"/>
          </a:p>
          <a:p>
            <a:pPr lvl="0" algn="l">
              <a:defRPr sz="1800"/>
            </a:pPr>
            <a:r>
              <a:rPr sz="3600"/>
              <a:t>		‘color’: ‘#ffffff’</a:t>
            </a:r>
            <a:endParaRPr sz="3600"/>
          </a:p>
          <a:p>
            <a:pPr lvl="0" algn="l">
              <a:defRPr sz="1800"/>
            </a:pPr>
            <a:r>
              <a:rPr sz="3600"/>
              <a:t>		‘-border-radius’: ‘10px’</a:t>
            </a:r>
            <a:endParaRPr sz="3600"/>
          </a:p>
          <a:p>
            <a:pPr lvl="0" algn="l">
              <a:defRPr sz="1800"/>
            </a:pPr>
            <a:r>
              <a:rPr sz="3600"/>
              <a:t>	}</a:t>
            </a:r>
            <a:endParaRPr sz="3600"/>
          </a:p>
          <a:p>
            <a:pPr lvl="0" algn="l">
              <a:defRPr sz="1800"/>
            </a:pPr>
            <a:r>
              <a:rPr sz="3600"/>
              <a:t>}</a:t>
            </a:r>
          </a:p>
        </p:txBody>
      </p:sp>
    </p:spTree>
  </p:cSld>
  <p:clrMapOvr>
    <a:masterClrMapping/>
  </p:clrMapOvr>
  <p:transition spd="med" advClick="1"/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Shape 242"/>
          <p:cNvSpPr/>
          <p:nvPr/>
        </p:nvSpPr>
        <p:spPr>
          <a:xfrm>
            <a:off x="1195956" y="2233219"/>
            <a:ext cx="3153871" cy="6661454"/>
          </a:xfrm>
          <a:prstGeom prst="rect">
            <a:avLst/>
          </a:prstGeom>
          <a:solidFill>
            <a:srgbClr val="DCDEE0"/>
          </a:solidFill>
          <a:ln w="12700">
            <a:miter lim="400000"/>
          </a:ln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p:spPr>
        <p:txBody>
          <a:bodyPr lIns="0" tIns="0" rIns="0" bIns="0" anchor="ctr"/>
          <a:lstStyle/>
          <a:p>
            <a:pPr lvl="0">
              <a:defRPr sz="2400"/>
            </a:pPr>
          </a:p>
        </p:txBody>
      </p:sp>
      <p:sp>
        <p:nvSpPr>
          <p:cNvPr id="243" name="Shape 243"/>
          <p:cNvSpPr/>
          <p:nvPr/>
        </p:nvSpPr>
        <p:spPr>
          <a:xfrm>
            <a:off x="3623868" y="747219"/>
            <a:ext cx="5757064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0">
              <a:defRPr sz="1800"/>
            </a:pPr>
            <a:r>
              <a:rPr sz="3600"/>
              <a:t>Что делают сами правила?</a:t>
            </a:r>
          </a:p>
        </p:txBody>
      </p:sp>
      <p:sp>
        <p:nvSpPr>
          <p:cNvPr id="244" name="Shape 244"/>
          <p:cNvSpPr/>
          <p:nvPr/>
        </p:nvSpPr>
        <p:spPr>
          <a:xfrm>
            <a:off x="1178337" y="3378462"/>
            <a:ext cx="3189109" cy="4370967"/>
          </a:xfrm>
          <a:prstGeom prst="rect">
            <a:avLst/>
          </a:prstGeom>
          <a:solidFill>
            <a:srgbClr val="51A7F9"/>
          </a:solidFill>
          <a:ln w="12700">
            <a:miter lim="400000"/>
          </a:ln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p:spPr>
        <p:txBody>
          <a:bodyPr lIns="0" tIns="0" rIns="0" bIns="0" anchor="ctr"/>
          <a:lstStyle/>
          <a:p>
            <a:pPr lvl="0">
              <a:defRPr sz="2400">
                <a:solidFill>
                  <a:srgbClr val="FFFFFF"/>
                </a:solidFill>
              </a:defRPr>
            </a:pPr>
          </a:p>
        </p:txBody>
      </p:sp>
      <p:sp>
        <p:nvSpPr>
          <p:cNvPr id="245" name="Shape 245"/>
          <p:cNvSpPr/>
          <p:nvPr/>
        </p:nvSpPr>
        <p:spPr>
          <a:xfrm>
            <a:off x="1477862" y="3730845"/>
            <a:ext cx="2590059" cy="647701"/>
          </a:xfrm>
          <a:prstGeom prst="rect">
            <a:avLst/>
          </a:prstGeom>
          <a:solidFill>
            <a:srgbClr val="F39019"/>
          </a:solidFill>
          <a:ln w="12700">
            <a:miter lim="400000"/>
          </a:ln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p:spPr>
        <p:txBody>
          <a:bodyPr lIns="0" tIns="0" rIns="0" bIns="0" anchor="ctr"/>
          <a:lstStyle/>
          <a:p>
            <a:pPr lvl="0">
              <a:defRPr sz="2400">
                <a:solidFill>
                  <a:srgbClr val="FFFFFF"/>
                </a:solidFill>
              </a:defRPr>
            </a:pPr>
          </a:p>
        </p:txBody>
      </p:sp>
      <p:grpSp>
        <p:nvGrpSpPr>
          <p:cNvPr id="249" name="Group 249"/>
          <p:cNvGrpSpPr/>
          <p:nvPr/>
        </p:nvGrpSpPr>
        <p:grpSpPr>
          <a:xfrm>
            <a:off x="1178337" y="1757047"/>
            <a:ext cx="3189109" cy="4595296"/>
            <a:chOff x="0" y="0"/>
            <a:chExt cx="3189107" cy="4595294"/>
          </a:xfrm>
        </p:grpSpPr>
        <p:sp>
          <p:nvSpPr>
            <p:cNvPr id="246" name="Shape 246"/>
            <p:cNvSpPr/>
            <p:nvPr/>
          </p:nvSpPr>
          <p:spPr>
            <a:xfrm>
              <a:off x="0" y="987126"/>
              <a:ext cx="3189108" cy="2621043"/>
            </a:xfrm>
            <a:prstGeom prst="rect">
              <a:avLst/>
            </a:prstGeom>
            <a:noFill/>
            <a:ln w="508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 sz="2400"/>
              </a:pPr>
            </a:p>
          </p:txBody>
        </p:sp>
        <p:sp>
          <p:nvSpPr>
            <p:cNvPr id="247" name="Shape 247"/>
            <p:cNvSpPr/>
            <p:nvPr/>
          </p:nvSpPr>
          <p:spPr>
            <a:xfrm flipV="1">
              <a:off x="1594553" y="-1"/>
              <a:ext cx="1" cy="953313"/>
            </a:xfrm>
            <a:prstGeom prst="line">
              <a:avLst/>
            </a:prstGeom>
            <a:noFill/>
            <a:ln w="63500" cap="flat">
              <a:solidFill>
                <a:srgbClr val="000000"/>
              </a:solidFill>
              <a:prstDash val="solid"/>
              <a:miter lim="400000"/>
              <a:tailEnd type="triangle" w="med" len="med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 sz="2400"/>
              </a:pPr>
            </a:p>
          </p:txBody>
        </p:sp>
        <p:sp>
          <p:nvSpPr>
            <p:cNvPr id="248" name="Shape 248"/>
            <p:cNvSpPr/>
            <p:nvPr/>
          </p:nvSpPr>
          <p:spPr>
            <a:xfrm flipV="1">
              <a:off x="1594553" y="3641983"/>
              <a:ext cx="1" cy="953312"/>
            </a:xfrm>
            <a:prstGeom prst="line">
              <a:avLst/>
            </a:prstGeom>
            <a:noFill/>
            <a:ln w="63500" cap="flat">
              <a:solidFill>
                <a:srgbClr val="000000"/>
              </a:solidFill>
              <a:prstDash val="solid"/>
              <a:miter lim="400000"/>
              <a:headEnd type="triangle" w="med" len="med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 sz="2400"/>
              </a:pPr>
            </a:p>
          </p:txBody>
        </p:sp>
      </p:grpSp>
      <p:sp>
        <p:nvSpPr>
          <p:cNvPr id="250" name="Shape 250"/>
          <p:cNvSpPr/>
          <p:nvPr/>
        </p:nvSpPr>
        <p:spPr>
          <a:xfrm>
            <a:off x="5322468" y="2236545"/>
            <a:ext cx="7412836" cy="3924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/>
          <a:p>
            <a:pPr lvl="0" algn="l">
              <a:defRPr sz="1800"/>
            </a:pPr>
            <a:r>
              <a:rPr sz="3600"/>
              <a:t>{</a:t>
            </a:r>
            <a:endParaRPr sz="3600"/>
          </a:p>
          <a:p>
            <a:pPr lvl="0" algn="l">
              <a:defRPr sz="1800"/>
            </a:pPr>
            <a:r>
              <a:rPr sz="3600"/>
              <a:t>	onScroll: </a:t>
            </a:r>
            <a:endParaRPr sz="3600"/>
          </a:p>
          <a:p>
            <a:pPr lvl="0" algn="l">
              <a:defRPr sz="1800"/>
            </a:pPr>
            <a:r>
              <a:rPr sz="3600"/>
              <a:t>		function($el, offset, length){</a:t>
            </a:r>
            <a:endParaRPr sz="3600"/>
          </a:p>
          <a:p>
            <a:pPr lvl="0" algn="l">
              <a:defRPr sz="1800"/>
            </a:pPr>
            <a:r>
              <a:rPr sz="3600"/>
              <a:t>			var progress = </a:t>
            </a:r>
            <a:endParaRPr sz="3600"/>
          </a:p>
          <a:p>
            <a:pPr lvl="0" algn="l">
              <a:defRPr sz="1800"/>
            </a:pPr>
            <a:r>
              <a:rPr sz="3600"/>
              <a:t>				offset / length;</a:t>
            </a:r>
            <a:endParaRPr sz="3600"/>
          </a:p>
          <a:p>
            <a:pPr lvl="0" algn="l">
              <a:defRPr sz="1800"/>
            </a:pPr>
            <a:r>
              <a:rPr sz="3600"/>
              <a:t>		}</a:t>
            </a:r>
            <a:endParaRPr sz="3600"/>
          </a:p>
          <a:p>
            <a:pPr lvl="0" algn="l">
              <a:defRPr sz="1800"/>
            </a:pPr>
            <a:r>
              <a:rPr sz="3600"/>
              <a:t>}</a:t>
            </a:r>
          </a:p>
        </p:txBody>
      </p:sp>
    </p:spTree>
  </p:cSld>
  <p:clrMapOvr>
    <a:masterClrMapping/>
  </p:clrMapOvr>
  <p:transition spd="med" advClick="1"/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Shape 252"/>
          <p:cNvSpPr/>
          <p:nvPr/>
        </p:nvSpPr>
        <p:spPr>
          <a:xfrm>
            <a:off x="1195956" y="2233219"/>
            <a:ext cx="3153871" cy="6661454"/>
          </a:xfrm>
          <a:prstGeom prst="rect">
            <a:avLst/>
          </a:prstGeom>
          <a:solidFill>
            <a:srgbClr val="DCDEE0"/>
          </a:solidFill>
          <a:ln w="12700">
            <a:miter lim="400000"/>
          </a:ln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p:spPr>
        <p:txBody>
          <a:bodyPr lIns="0" tIns="0" rIns="0" bIns="0" anchor="ctr"/>
          <a:lstStyle/>
          <a:p>
            <a:pPr lvl="0">
              <a:defRPr sz="2400"/>
            </a:pPr>
          </a:p>
        </p:txBody>
      </p:sp>
      <p:sp>
        <p:nvSpPr>
          <p:cNvPr id="253" name="Shape 253"/>
          <p:cNvSpPr/>
          <p:nvPr/>
        </p:nvSpPr>
        <p:spPr>
          <a:xfrm>
            <a:off x="3623868" y="747219"/>
            <a:ext cx="5757064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0">
              <a:defRPr sz="1800"/>
            </a:pPr>
            <a:r>
              <a:rPr sz="3600"/>
              <a:t>Что делают сами правила?</a:t>
            </a:r>
          </a:p>
        </p:txBody>
      </p:sp>
      <p:sp>
        <p:nvSpPr>
          <p:cNvPr id="254" name="Shape 254"/>
          <p:cNvSpPr/>
          <p:nvPr/>
        </p:nvSpPr>
        <p:spPr>
          <a:xfrm>
            <a:off x="1178337" y="3378462"/>
            <a:ext cx="3189109" cy="4370967"/>
          </a:xfrm>
          <a:prstGeom prst="rect">
            <a:avLst/>
          </a:prstGeom>
          <a:solidFill>
            <a:srgbClr val="51A7F9"/>
          </a:solidFill>
          <a:ln w="12700">
            <a:miter lim="400000"/>
          </a:ln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p:spPr>
        <p:txBody>
          <a:bodyPr lIns="0" tIns="0" rIns="0" bIns="0" anchor="ctr"/>
          <a:lstStyle/>
          <a:p>
            <a:pPr lvl="0">
              <a:defRPr sz="2400">
                <a:solidFill>
                  <a:srgbClr val="FFFFFF"/>
                </a:solidFill>
              </a:defRPr>
            </a:pPr>
          </a:p>
        </p:txBody>
      </p:sp>
      <p:sp>
        <p:nvSpPr>
          <p:cNvPr id="255" name="Shape 255"/>
          <p:cNvSpPr/>
          <p:nvPr/>
        </p:nvSpPr>
        <p:spPr>
          <a:xfrm>
            <a:off x="1477862" y="3730845"/>
            <a:ext cx="2590059" cy="647701"/>
          </a:xfrm>
          <a:prstGeom prst="rect">
            <a:avLst/>
          </a:prstGeom>
          <a:solidFill>
            <a:srgbClr val="F39019"/>
          </a:solidFill>
          <a:ln w="12700">
            <a:miter lim="400000"/>
          </a:ln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p:spPr>
        <p:txBody>
          <a:bodyPr lIns="0" tIns="0" rIns="0" bIns="0" anchor="ctr"/>
          <a:lstStyle/>
          <a:p>
            <a:pPr lvl="0">
              <a:defRPr sz="2400">
                <a:solidFill>
                  <a:srgbClr val="FFFFFF"/>
                </a:solidFill>
              </a:defRPr>
            </a:pPr>
          </a:p>
        </p:txBody>
      </p:sp>
      <p:grpSp>
        <p:nvGrpSpPr>
          <p:cNvPr id="259" name="Group 259"/>
          <p:cNvGrpSpPr/>
          <p:nvPr/>
        </p:nvGrpSpPr>
        <p:grpSpPr>
          <a:xfrm>
            <a:off x="1178337" y="1757047"/>
            <a:ext cx="3189109" cy="4595296"/>
            <a:chOff x="0" y="0"/>
            <a:chExt cx="3189107" cy="4595294"/>
          </a:xfrm>
        </p:grpSpPr>
        <p:sp>
          <p:nvSpPr>
            <p:cNvPr id="256" name="Shape 256"/>
            <p:cNvSpPr/>
            <p:nvPr/>
          </p:nvSpPr>
          <p:spPr>
            <a:xfrm>
              <a:off x="0" y="987126"/>
              <a:ext cx="3189108" cy="2621043"/>
            </a:xfrm>
            <a:prstGeom prst="rect">
              <a:avLst/>
            </a:prstGeom>
            <a:noFill/>
            <a:ln w="508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 sz="2400"/>
              </a:pPr>
            </a:p>
          </p:txBody>
        </p:sp>
        <p:sp>
          <p:nvSpPr>
            <p:cNvPr id="257" name="Shape 257"/>
            <p:cNvSpPr/>
            <p:nvPr/>
          </p:nvSpPr>
          <p:spPr>
            <a:xfrm flipV="1">
              <a:off x="1594553" y="-1"/>
              <a:ext cx="1" cy="953313"/>
            </a:xfrm>
            <a:prstGeom prst="line">
              <a:avLst/>
            </a:prstGeom>
            <a:noFill/>
            <a:ln w="63500" cap="flat">
              <a:solidFill>
                <a:srgbClr val="000000"/>
              </a:solidFill>
              <a:prstDash val="solid"/>
              <a:miter lim="400000"/>
              <a:tailEnd type="triangle" w="med" len="med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 sz="2400"/>
              </a:pPr>
            </a:p>
          </p:txBody>
        </p:sp>
        <p:sp>
          <p:nvSpPr>
            <p:cNvPr id="258" name="Shape 258"/>
            <p:cNvSpPr/>
            <p:nvPr/>
          </p:nvSpPr>
          <p:spPr>
            <a:xfrm flipV="1">
              <a:off x="1594553" y="3641983"/>
              <a:ext cx="1" cy="953312"/>
            </a:xfrm>
            <a:prstGeom prst="line">
              <a:avLst/>
            </a:prstGeom>
            <a:noFill/>
            <a:ln w="63500" cap="flat">
              <a:solidFill>
                <a:srgbClr val="000000"/>
              </a:solidFill>
              <a:prstDash val="solid"/>
              <a:miter lim="400000"/>
              <a:headEnd type="triangle" w="med" len="med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 sz="2400"/>
              </a:pPr>
            </a:p>
          </p:txBody>
        </p:sp>
      </p:grpSp>
      <p:sp>
        <p:nvSpPr>
          <p:cNvPr id="260" name="Shape 260"/>
          <p:cNvSpPr/>
          <p:nvPr/>
        </p:nvSpPr>
        <p:spPr>
          <a:xfrm>
            <a:off x="5322468" y="1963495"/>
            <a:ext cx="7412836" cy="7200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/>
          <a:p>
            <a:pPr lvl="0" algn="l">
              <a:defRPr sz="1800"/>
            </a:pPr>
            <a:r>
              <a:rPr sz="3600"/>
              <a:t>{</a:t>
            </a:r>
            <a:endParaRPr sz="3600"/>
          </a:p>
          <a:p>
            <a:pPr lvl="0" algn="l">
              <a:defRPr sz="1800"/>
            </a:pPr>
            <a:r>
              <a:rPr sz="3600"/>
              <a:t>	onCheckIn: function($el){},</a:t>
            </a:r>
            <a:endParaRPr sz="3600"/>
          </a:p>
          <a:p>
            <a:pPr lvl="0" algn="l">
              <a:defRPr sz="1800"/>
            </a:pPr>
            <a:r>
              <a:rPr sz="3600"/>
              <a:t>	onCheckOut: function($el){},</a:t>
            </a:r>
            <a:endParaRPr sz="3600"/>
          </a:p>
          <a:p>
            <a:pPr lvl="0" algn="l">
              <a:defRPr sz="1800"/>
            </a:pPr>
            <a:endParaRPr sz="3600"/>
          </a:p>
          <a:p>
            <a:pPr lvl="0" algn="l">
              <a:defRPr sz="1800"/>
            </a:pPr>
            <a:r>
              <a:rPr sz="3600"/>
              <a:t>	onTopIn: function($el){},</a:t>
            </a:r>
            <a:endParaRPr sz="3600"/>
          </a:p>
          <a:p>
            <a:pPr lvl="0" algn="l">
              <a:defRPr sz="1800"/>
            </a:pPr>
            <a:r>
              <a:rPr sz="3600"/>
              <a:t>	onTopOut: function($el){},</a:t>
            </a:r>
            <a:endParaRPr sz="3600"/>
          </a:p>
          <a:p>
            <a:pPr lvl="0" algn="l">
              <a:defRPr sz="1800"/>
            </a:pPr>
            <a:endParaRPr sz="3600"/>
          </a:p>
          <a:p>
            <a:pPr lvl="0" algn="l">
              <a:defRPr sz="1800"/>
            </a:pPr>
            <a:r>
              <a:rPr sz="3600"/>
              <a:t>	onBottomIn: function($el){},</a:t>
            </a:r>
            <a:endParaRPr sz="3600"/>
          </a:p>
          <a:p>
            <a:pPr lvl="0" algn="l">
              <a:defRPr sz="1800"/>
            </a:pPr>
            <a:r>
              <a:rPr sz="3600"/>
              <a:t>	onBottomOut: function($el){},</a:t>
            </a:r>
            <a:endParaRPr sz="3600"/>
          </a:p>
          <a:p>
            <a:pPr lvl="0" algn="l">
              <a:defRPr sz="1800"/>
            </a:pPr>
            <a:endParaRPr sz="3600"/>
          </a:p>
          <a:p>
            <a:pPr lvl="0" algn="l">
              <a:defRPr sz="1800"/>
            </a:pPr>
            <a:r>
              <a:rPr sz="3600"/>
              <a:t>	onDirectionChanged: </a:t>
            </a:r>
            <a:endParaRPr sz="3600"/>
          </a:p>
          <a:p>
            <a:pPr lvl="0" algn="l">
              <a:defRPr sz="1800"/>
            </a:pPr>
            <a:r>
              <a:rPr sz="3600"/>
              <a:t>		function($el, direction)</a:t>
            </a:r>
            <a:endParaRPr sz="3600"/>
          </a:p>
          <a:p>
            <a:pPr lvl="0" algn="l">
              <a:defRPr sz="1800"/>
            </a:pPr>
            <a:r>
              <a:rPr sz="3600"/>
              <a:t>}</a:t>
            </a:r>
          </a:p>
        </p:txBody>
      </p:sp>
    </p:spTree>
  </p:cSld>
  <p:clrMapOvr>
    <a:masterClrMapping/>
  </p:clrMapOvr>
  <p:transition spd="med" advClick="1"/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Shape 262"/>
          <p:cNvSpPr/>
          <p:nvPr/>
        </p:nvSpPr>
        <p:spPr>
          <a:xfrm>
            <a:off x="5664517" y="4444999"/>
            <a:ext cx="1675766" cy="863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5000"/>
            </a:lvl1pPr>
          </a:lstStyle>
          <a:p>
            <a:pPr lvl="0">
              <a:defRPr sz="1800"/>
            </a:pPr>
            <a:r>
              <a:rPr sz="5000"/>
              <a:t>Демо</a:t>
            </a:r>
          </a:p>
        </p:txBody>
      </p:sp>
    </p:spTree>
  </p:cSld>
  <p:clrMapOvr>
    <a:masterClrMapping/>
  </p:clrMapOvr>
  <p:transition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Shape 38"/>
          <p:cNvSpPr/>
          <p:nvPr/>
        </p:nvSpPr>
        <p:spPr>
          <a:xfrm>
            <a:off x="2560637" y="4444999"/>
            <a:ext cx="7883526" cy="863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5000"/>
            </a:lvl1pPr>
          </a:lstStyle>
          <a:p>
            <a:pPr lvl="0">
              <a:defRPr sz="1800"/>
            </a:pPr>
            <a:r>
              <a:rPr sz="5000"/>
              <a:t>Скролл-эффекты кто они?</a:t>
            </a:r>
          </a:p>
        </p:txBody>
      </p:sp>
    </p:spTree>
  </p:cSld>
  <p:clrMapOvr>
    <a:masterClrMapping/>
  </p:clrMapOvr>
  <p:transition spd="med" advClick="1"/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Shape 264"/>
          <p:cNvSpPr/>
          <p:nvPr/>
        </p:nvSpPr>
        <p:spPr>
          <a:xfrm>
            <a:off x="3855084" y="4444999"/>
            <a:ext cx="5294631" cy="863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5000"/>
            </a:lvl1pPr>
          </a:lstStyle>
          <a:p>
            <a:pPr lvl="0">
              <a:defRPr sz="1800"/>
            </a:pPr>
            <a:r>
              <a:rPr sz="5000"/>
              <a:t>Типичные ошибки</a:t>
            </a:r>
          </a:p>
        </p:txBody>
      </p:sp>
    </p:spTree>
  </p:cSld>
  <p:clrMapOvr>
    <a:masterClrMapping/>
  </p:clrMapOvr>
  <p:transition spd="med" advClick="1"/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Shape 266"/>
          <p:cNvSpPr/>
          <p:nvPr/>
        </p:nvSpPr>
        <p:spPr>
          <a:xfrm>
            <a:off x="4516780" y="905791"/>
            <a:ext cx="3971240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0">
              <a:defRPr sz="1800"/>
            </a:pPr>
            <a:r>
              <a:rPr sz="3600"/>
              <a:t>Типичные ошибки:</a:t>
            </a:r>
          </a:p>
        </p:txBody>
      </p:sp>
      <p:sp>
        <p:nvSpPr>
          <p:cNvPr id="267" name="Shape 267"/>
          <p:cNvSpPr/>
          <p:nvPr/>
        </p:nvSpPr>
        <p:spPr>
          <a:xfrm>
            <a:off x="392310" y="2389600"/>
            <a:ext cx="12367045" cy="684202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0" marL="395111" indent="-395111" algn="l" defTabSz="457200">
              <a:lnSpc>
                <a:spcPct val="150000"/>
              </a:lnSpc>
              <a:buSzPct val="75000"/>
              <a:buChar char="•"/>
              <a:defRPr sz="1800"/>
            </a:pPr>
            <a:r>
              <a:rPr sz="3200">
                <a:latin typeface="Arial"/>
                <a:ea typeface="Arial"/>
                <a:cs typeface="Arial"/>
                <a:sym typeface="Arial"/>
              </a:rPr>
              <a:t>не фиксировать элемент, а пересчитывать его положение при скроллинге</a:t>
            </a:r>
            <a:endParaRPr sz="3200">
              <a:latin typeface="Arial"/>
              <a:ea typeface="Arial"/>
              <a:cs typeface="Arial"/>
              <a:sym typeface="Arial"/>
            </a:endParaRPr>
          </a:p>
          <a:p>
            <a:pPr lvl="0" marL="395111" indent="-395111" algn="l" defTabSz="457200">
              <a:lnSpc>
                <a:spcPct val="150000"/>
              </a:lnSpc>
              <a:buSzPct val="75000"/>
              <a:buChar char="•"/>
              <a:defRPr sz="1800"/>
            </a:pPr>
            <a:r>
              <a:rPr sz="3200">
                <a:latin typeface="Arial"/>
                <a:ea typeface="Arial"/>
                <a:cs typeface="Arial"/>
                <a:sym typeface="Arial"/>
              </a:rPr>
              <a:t>sticky элемент вначале static а не absolute</a:t>
            </a:r>
            <a:endParaRPr sz="3200">
              <a:latin typeface="Arial"/>
              <a:ea typeface="Arial"/>
              <a:cs typeface="Arial"/>
              <a:sym typeface="Arial"/>
            </a:endParaRPr>
          </a:p>
          <a:p>
            <a:pPr lvl="0" marL="395111" indent="-395111" algn="l" defTabSz="457200">
              <a:lnSpc>
                <a:spcPct val="150000"/>
              </a:lnSpc>
              <a:buSzPct val="75000"/>
              <a:buChar char="•"/>
              <a:defRPr sz="1800"/>
            </a:pPr>
            <a:r>
              <a:rPr sz="3200">
                <a:latin typeface="Arial"/>
                <a:ea typeface="Arial"/>
                <a:cs typeface="Arial"/>
                <a:sym typeface="Arial"/>
              </a:rPr>
              <a:t>двигать движущееся (само по себе и анимации)</a:t>
            </a:r>
            <a:endParaRPr sz="3200">
              <a:latin typeface="Arial"/>
              <a:ea typeface="Arial"/>
              <a:cs typeface="Arial"/>
              <a:sym typeface="Arial"/>
            </a:endParaRPr>
          </a:p>
          <a:p>
            <a:pPr lvl="0" marL="395111" indent="-395111" algn="l" defTabSz="457200">
              <a:lnSpc>
                <a:spcPct val="150000"/>
              </a:lnSpc>
              <a:buSzPct val="75000"/>
              <a:buChar char="•"/>
              <a:defRPr sz="1800"/>
            </a:pPr>
            <a:r>
              <a:rPr sz="3200">
                <a:latin typeface="Arial"/>
                <a:ea typeface="Arial"/>
                <a:cs typeface="Arial"/>
                <a:sym typeface="Arial"/>
              </a:rPr>
              <a:t>fixed 0 по разному действует в разных браузерах</a:t>
            </a:r>
            <a:endParaRPr sz="3200">
              <a:latin typeface="Arial"/>
              <a:ea typeface="Arial"/>
              <a:cs typeface="Arial"/>
              <a:sym typeface="Arial"/>
            </a:endParaRPr>
          </a:p>
          <a:p>
            <a:pPr lvl="0" marL="395111" indent="-395111" algn="l" defTabSz="457200">
              <a:lnSpc>
                <a:spcPct val="150000"/>
              </a:lnSpc>
              <a:buSzPct val="75000"/>
              <a:buChar char="•"/>
              <a:defRPr sz="1800"/>
            </a:pPr>
            <a:r>
              <a:rPr sz="3200">
                <a:latin typeface="Arial"/>
                <a:ea typeface="Arial"/>
                <a:cs typeface="Arial"/>
                <a:sym typeface="Arial"/>
              </a:rPr>
              <a:t>не покрывать правилами всю страницу</a:t>
            </a:r>
            <a:endParaRPr sz="3200">
              <a:latin typeface="Arial"/>
              <a:ea typeface="Arial"/>
              <a:cs typeface="Arial"/>
              <a:sym typeface="Arial"/>
            </a:endParaRPr>
          </a:p>
          <a:p>
            <a:pPr lvl="0" marL="395111" indent="-395111" algn="l" defTabSz="457200">
              <a:lnSpc>
                <a:spcPct val="150000"/>
              </a:lnSpc>
              <a:buSzPct val="75000"/>
              <a:buChar char="•"/>
              <a:defRPr sz="1800"/>
            </a:pPr>
            <a:r>
              <a:rPr sz="3200">
                <a:latin typeface="Arial"/>
                <a:ea typeface="Arial"/>
                <a:cs typeface="Arial"/>
                <a:sym typeface="Arial"/>
              </a:rPr>
              <a:t>перегружать спецэффектами</a:t>
            </a:r>
            <a:endParaRPr sz="3200">
              <a:latin typeface="Arial"/>
              <a:ea typeface="Arial"/>
              <a:cs typeface="Arial"/>
              <a:sym typeface="Arial"/>
            </a:endParaRPr>
          </a:p>
          <a:p>
            <a:pPr lvl="0" marL="395111" indent="-395111" algn="l" defTabSz="457200">
              <a:lnSpc>
                <a:spcPct val="150000"/>
              </a:lnSpc>
              <a:buSzPct val="75000"/>
              <a:buChar char="•"/>
              <a:defRPr sz="1800"/>
            </a:pPr>
            <a:r>
              <a:rPr sz="3200">
                <a:latin typeface="Arial"/>
                <a:ea typeface="Arial"/>
                <a:cs typeface="Arial"/>
                <a:sym typeface="Arial"/>
              </a:rPr>
              <a:t>включать ускоритель</a:t>
            </a:r>
            <a:endParaRPr sz="3200">
              <a:latin typeface="Arial"/>
              <a:ea typeface="Arial"/>
              <a:cs typeface="Arial"/>
              <a:sym typeface="Arial"/>
            </a:endParaRPr>
          </a:p>
          <a:p>
            <a:pPr lvl="0" marL="395111" indent="-395111" algn="l" defTabSz="457200">
              <a:lnSpc>
                <a:spcPct val="150000"/>
              </a:lnSpc>
              <a:buSzPct val="75000"/>
              <a:buChar char="•"/>
              <a:defRPr sz="1800"/>
            </a:pPr>
            <a:r>
              <a:rPr sz="3200">
                <a:latin typeface="Arial"/>
                <a:ea typeface="Arial"/>
                <a:cs typeface="Arial"/>
                <a:sym typeface="Arial"/>
              </a:rPr>
              <a:t>разрабатывать мобильный дизайн со скролл-эффектами</a:t>
            </a:r>
            <a:endParaRPr sz="3200">
              <a:latin typeface="Arial"/>
              <a:ea typeface="Arial"/>
              <a:cs typeface="Arial"/>
              <a:sym typeface="Arial"/>
            </a:endParaRPr>
          </a:p>
          <a:p>
            <a:pPr lvl="0" marL="395111" indent="-395111" algn="l" defTabSz="457200">
              <a:lnSpc>
                <a:spcPct val="150000"/>
              </a:lnSpc>
              <a:buSzPct val="75000"/>
              <a:buChar char="•"/>
              <a:defRPr sz="1800"/>
            </a:pPr>
            <a:r>
              <a:rPr sz="3200">
                <a:latin typeface="Arial"/>
                <a:ea typeface="Arial"/>
                <a:cs typeface="Arial"/>
                <a:sym typeface="Arial"/>
              </a:rPr>
              <a:t>не указывать размеры изображений</a:t>
            </a:r>
          </a:p>
        </p:txBody>
      </p:sp>
    </p:spTree>
  </p:cSld>
  <p:clrMapOvr>
    <a:masterClrMapping/>
  </p:clrMapOvr>
  <p:transition spd="med" advClick="1"/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Shape 269"/>
          <p:cNvSpPr/>
          <p:nvPr/>
        </p:nvSpPr>
        <p:spPr>
          <a:xfrm>
            <a:off x="6282933" y="874262"/>
            <a:ext cx="6066156" cy="4737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/>
          <a:p>
            <a:pPr lvl="0" algn="l">
              <a:defRPr sz="1800"/>
            </a:pPr>
            <a:r>
              <a:rPr sz="3600"/>
              <a:t>Борис Мосунов</a:t>
            </a:r>
            <a:endParaRPr sz="3600"/>
          </a:p>
          <a:p>
            <a:pPr lvl="0" algn="l">
              <a:defRPr sz="1800"/>
            </a:pPr>
            <a:endParaRPr sz="3600"/>
          </a:p>
          <a:p>
            <a:pPr lvl="0" algn="l">
              <a:defRPr sz="1800"/>
            </a:pPr>
            <a:r>
              <a:rPr sz="2600" u="sng">
                <a:hlinkClick r:id="rId2" invalidUrl="" action="" tgtFrame="" tooltip="" history="1" highlightClick="0" endSnd="0"/>
              </a:rPr>
              <a:t>borix@tut.by</a:t>
            </a:r>
            <a:endParaRPr sz="2600"/>
          </a:p>
          <a:p>
            <a:pPr lvl="0" algn="l">
              <a:defRPr sz="1800"/>
            </a:pPr>
            <a:r>
              <a:rPr sz="2600"/>
              <a:t>Skype: boris.mossounov</a:t>
            </a:r>
            <a:endParaRPr sz="2600"/>
          </a:p>
          <a:p>
            <a:pPr lvl="0" algn="l">
              <a:defRPr sz="1800"/>
            </a:pPr>
            <a:endParaRPr sz="2600"/>
          </a:p>
          <a:p>
            <a:pPr lvl="0" algn="l">
              <a:defRPr sz="1800"/>
            </a:pPr>
            <a:r>
              <a:rPr sz="2600"/>
              <a:t>+375 29 660 65 99</a:t>
            </a:r>
            <a:endParaRPr sz="2600"/>
          </a:p>
          <a:p>
            <a:pPr lvl="0" algn="l">
              <a:defRPr sz="1800"/>
            </a:pPr>
            <a:r>
              <a:rPr sz="2600"/>
              <a:t>+375 29 750 65 99</a:t>
            </a:r>
            <a:endParaRPr sz="2600"/>
          </a:p>
          <a:p>
            <a:pPr lvl="0" algn="l">
              <a:defRPr sz="1800"/>
            </a:pPr>
            <a:endParaRPr sz="2600"/>
          </a:p>
          <a:p>
            <a:pPr lvl="0" algn="l">
              <a:defRPr sz="1800"/>
            </a:pPr>
            <a:r>
              <a:rPr sz="2600"/>
              <a:t>jQuery.Scrolly на github:</a:t>
            </a:r>
            <a:endParaRPr sz="2600"/>
          </a:p>
          <a:p>
            <a:pPr lvl="0" algn="l">
              <a:defRPr sz="1800"/>
            </a:pPr>
            <a:endParaRPr sz="2600"/>
          </a:p>
          <a:p>
            <a:pPr lvl="0" algn="l">
              <a:defRPr sz="1800"/>
            </a:pPr>
            <a:r>
              <a:rPr sz="2600" u="sng">
                <a:hlinkClick r:id="rId3" invalidUrl="" action="" tgtFrame="" tooltip="" history="1" highlightClick="0" endSnd="0"/>
              </a:rPr>
              <a:t>https://github.com/chayka/jQuery.Scrolly</a:t>
            </a:r>
          </a:p>
        </p:txBody>
      </p:sp>
      <p:pic>
        <p:nvPicPr>
          <p:cNvPr id="270" name="pasted-image.tif"/>
          <p:cNvPicPr/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-14598" y="-1"/>
            <a:ext cx="5698067" cy="97536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Shape 40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sz="5000"/>
            </a:lvl1pPr>
          </a:lstStyle>
          <a:p>
            <a:pPr lvl="0">
              <a:defRPr sz="1800"/>
            </a:pPr>
            <a:r>
              <a:rPr sz="5000"/>
              <a:t>Скролл-эффекты кто они?</a:t>
            </a:r>
          </a:p>
        </p:txBody>
      </p:sp>
      <p:sp>
        <p:nvSpPr>
          <p:cNvPr id="41" name="Shape 41"/>
          <p:cNvSpPr/>
          <p:nvPr/>
        </p:nvSpPr>
        <p:spPr>
          <a:xfrm>
            <a:off x="811422" y="2456274"/>
            <a:ext cx="11381955" cy="63289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/>
          <a:p>
            <a:pPr lvl="0" marL="370416" indent="-370416" algn="l" defTabSz="457200">
              <a:lnSpc>
                <a:spcPct val="200000"/>
              </a:lnSpc>
              <a:buSzPct val="75000"/>
              <a:buChar char="-"/>
              <a:defRPr sz="1800"/>
            </a:pPr>
            <a:r>
              <a:rPr b="1" sz="3000">
                <a:uFill>
                  <a:solidFill>
                    <a:srgbClr val="042EEE"/>
                  </a:solidFill>
                </a:uFill>
                <a:latin typeface="Arial"/>
                <a:ea typeface="Arial"/>
                <a:cs typeface="Arial"/>
                <a:sym typeface="Arial"/>
              </a:rPr>
              <a:t>back to top</a:t>
            </a:r>
            <a:r>
              <a:rPr sz="3000">
                <a:uFill>
                  <a:solidFill>
                    <a:srgbClr val="042EEE"/>
                  </a:solidFill>
                </a:uFill>
                <a:latin typeface="Arial"/>
                <a:ea typeface="Arial"/>
                <a:cs typeface="Arial"/>
                <a:sym typeface="Arial"/>
              </a:rPr>
              <a:t> - </a:t>
            </a:r>
            <a:r>
              <a:rPr sz="3000">
                <a:uFill>
                  <a:solidFill>
                    <a:srgbClr val="042EEE"/>
                  </a:solidFill>
                </a:uFill>
                <a:latin typeface="Arial"/>
                <a:ea typeface="Arial"/>
                <a:cs typeface="Arial"/>
                <a:sym typeface="Arial"/>
                <a:hlinkClick r:id="rId2" invalidUrl="" action="" tgtFrame="" tooltip="" history="1" highlightClick="0" endSnd="0"/>
              </a:rPr>
              <a:t>http://www.scrolltotop.com/</a:t>
            </a:r>
            <a:r>
              <a:rPr sz="3000">
                <a:uFill>
                  <a:solidFill>
                    <a:srgbClr val="042EEE"/>
                  </a:solidFill>
                </a:uFill>
                <a:latin typeface="Arial"/>
                <a:ea typeface="Arial"/>
                <a:cs typeface="Arial"/>
                <a:sym typeface="Arial"/>
              </a:rPr>
              <a:t> </a:t>
            </a:r>
            <a:r>
              <a:rPr sz="3000">
                <a:uFill>
                  <a:solidFill>
                    <a:srgbClr val="042EEE"/>
                  </a:solidFill>
                </a:uFill>
                <a:latin typeface="Arial"/>
                <a:ea typeface="Arial"/>
                <a:cs typeface="Arial"/>
                <a:sym typeface="Arial"/>
                <a:hlinkClick r:id="rId3" invalidUrl="" action="" tgtFrame="" tooltip="" history="1" highlightClick="0" endSnd="0"/>
              </a:rPr>
              <a:t>http://lenta.ru/</a:t>
            </a:r>
            <a:endParaRPr sz="3000" u="sng">
              <a:uFill>
                <a:solidFill>
                  <a:srgbClr val="042EEE"/>
                </a:solidFill>
              </a:uFill>
              <a:latin typeface="Arial"/>
              <a:ea typeface="Arial"/>
              <a:cs typeface="Arial"/>
              <a:sym typeface="Arial"/>
            </a:endParaRPr>
          </a:p>
          <a:p>
            <a:pPr lvl="0" marL="370416" indent="-370416" algn="l" defTabSz="457200">
              <a:lnSpc>
                <a:spcPct val="200000"/>
              </a:lnSpc>
              <a:buSzPct val="75000"/>
              <a:buChar char="-"/>
              <a:defRPr sz="1800"/>
            </a:pPr>
            <a:r>
              <a:rPr b="1" sz="3000">
                <a:uFill>
                  <a:solidFill>
                    <a:srgbClr val="042EEE"/>
                  </a:solidFill>
                </a:uFill>
                <a:latin typeface="Arial"/>
                <a:ea typeface="Arial"/>
                <a:cs typeface="Arial"/>
                <a:sym typeface="Arial"/>
              </a:rPr>
              <a:t>sticky</a:t>
            </a:r>
            <a:r>
              <a:rPr sz="3000">
                <a:uFill>
                  <a:solidFill>
                    <a:srgbClr val="042EEE"/>
                  </a:solidFill>
                </a:uFill>
                <a:latin typeface="Arial"/>
                <a:ea typeface="Arial"/>
                <a:cs typeface="Arial"/>
                <a:sym typeface="Arial"/>
              </a:rPr>
              <a:t> - </a:t>
            </a:r>
            <a:r>
              <a:rPr sz="3000">
                <a:uFill>
                  <a:solidFill>
                    <a:srgbClr val="042EEE"/>
                  </a:solidFill>
                </a:uFill>
                <a:latin typeface="Arial"/>
                <a:ea typeface="Arial"/>
                <a:cs typeface="Arial"/>
                <a:sym typeface="Arial"/>
                <a:hlinkClick r:id="rId4" invalidUrl="" action="" tgtFrame="" tooltip="" history="1" highlightClick="0" endSnd="0"/>
              </a:rPr>
              <a:t>http://tut.by</a:t>
            </a:r>
            <a:r>
              <a:rPr sz="3000">
                <a:uFill>
                  <a:solidFill>
                    <a:srgbClr val="042EEE"/>
                  </a:solidFill>
                </a:u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sz="3000">
                <a:uFill>
                  <a:solidFill>
                    <a:srgbClr val="042EEE"/>
                  </a:solidFill>
                </a:uFill>
                <a:latin typeface="Arial"/>
                <a:ea typeface="Arial"/>
                <a:cs typeface="Arial"/>
                <a:sym typeface="Arial"/>
                <a:hlinkClick r:id="rId5" invalidUrl="" action="" tgtFrame="" tooltip="" history="1" highlightClick="0" endSnd="0"/>
              </a:rPr>
              <a:t>http://jurcatalog.by</a:t>
            </a:r>
            <a:r>
              <a:rPr sz="3000">
                <a:uFill>
                  <a:solidFill>
                    <a:srgbClr val="042EEE"/>
                  </a:solidFill>
                </a:uFill>
                <a:latin typeface="Arial"/>
                <a:ea typeface="Arial"/>
                <a:cs typeface="Arial"/>
                <a:sym typeface="Arial"/>
              </a:rPr>
              <a:t> </a:t>
            </a:r>
            <a:endParaRPr sz="3000">
              <a:uFill>
                <a:solidFill>
                  <a:srgbClr val="042EEE"/>
                </a:solidFill>
              </a:uFill>
              <a:latin typeface="Arial"/>
              <a:ea typeface="Arial"/>
              <a:cs typeface="Arial"/>
              <a:sym typeface="Arial"/>
            </a:endParaRPr>
          </a:p>
          <a:p>
            <a:pPr lvl="0" marL="370416" indent="-370416" algn="l" defTabSz="457200">
              <a:lnSpc>
                <a:spcPct val="200000"/>
              </a:lnSpc>
              <a:buSzPct val="75000"/>
              <a:buChar char="-"/>
              <a:defRPr sz="1800"/>
            </a:pPr>
            <a:r>
              <a:rPr b="1" sz="3000">
                <a:uFill>
                  <a:solidFill>
                    <a:srgbClr val="042EEE"/>
                  </a:solidFill>
                </a:uFill>
                <a:latin typeface="Arial"/>
                <a:ea typeface="Arial"/>
                <a:cs typeface="Arial"/>
                <a:sym typeface="Arial"/>
              </a:rPr>
              <a:t>sticky reverse</a:t>
            </a:r>
            <a:r>
              <a:rPr sz="3000">
                <a:uFill>
                  <a:solidFill>
                    <a:srgbClr val="042EEE"/>
                  </a:solidFill>
                </a:uFill>
                <a:latin typeface="Arial"/>
                <a:ea typeface="Arial"/>
                <a:cs typeface="Arial"/>
                <a:sym typeface="Arial"/>
              </a:rPr>
              <a:t> - </a:t>
            </a:r>
            <a:r>
              <a:rPr sz="3000">
                <a:uFill>
                  <a:solidFill>
                    <a:srgbClr val="042EEE"/>
                  </a:solidFill>
                </a:uFill>
                <a:latin typeface="Arial"/>
                <a:ea typeface="Arial"/>
                <a:cs typeface="Arial"/>
                <a:sym typeface="Arial"/>
                <a:hlinkClick r:id="rId6" invalidUrl="" action="" tgtFrame="" tooltip="" history="1" highlightClick="0" endSnd="0"/>
              </a:rPr>
              <a:t>www.linkedin.com/in/borismossounov/</a:t>
            </a:r>
            <a:endParaRPr sz="3000">
              <a:uFill>
                <a:solidFill>
                  <a:srgbClr val="042EEE"/>
                </a:solidFill>
              </a:uFill>
              <a:latin typeface="Arial"/>
              <a:ea typeface="Arial"/>
              <a:cs typeface="Arial"/>
              <a:sym typeface="Arial"/>
            </a:endParaRPr>
          </a:p>
          <a:p>
            <a:pPr lvl="0" algn="l" defTabSz="457200">
              <a:lnSpc>
                <a:spcPct val="200000"/>
              </a:lnSpc>
              <a:defRPr sz="1800"/>
            </a:pPr>
            <a:r>
              <a:rPr sz="2400">
                <a:uFill>
                  <a:solidFill>
                    <a:srgbClr val="042EEE"/>
                  </a:solidFill>
                </a:uFill>
                <a:latin typeface="Arial"/>
                <a:ea typeface="Arial"/>
                <a:cs typeface="Arial"/>
                <a:sym typeface="Arial"/>
              </a:rPr>
              <a:t>	</a:t>
            </a:r>
            <a:r>
              <a:rPr sz="2400">
                <a:uFill>
                  <a:solidFill>
                    <a:srgbClr val="042EEE"/>
                  </a:solidFill>
                </a:uFill>
                <a:latin typeface="Arial"/>
                <a:ea typeface="Arial"/>
                <a:cs typeface="Arial"/>
                <a:sym typeface="Arial"/>
                <a:hlinkClick r:id="rId7" invalidUrl="" action="" tgtFrame="" tooltip="" history="1" highlightClick="0" endSnd="0"/>
              </a:rPr>
              <a:t>https://medium.com/@wwnorton/punctuation-tips-a5e0d4a5e990</a:t>
            </a:r>
            <a:endParaRPr sz="2400">
              <a:uFill>
                <a:solidFill>
                  <a:srgbClr val="042EEE"/>
                </a:solidFill>
              </a:uFill>
              <a:latin typeface="Arial"/>
              <a:ea typeface="Arial"/>
              <a:cs typeface="Arial"/>
              <a:sym typeface="Arial"/>
            </a:endParaRPr>
          </a:p>
          <a:p>
            <a:pPr lvl="0" marL="370416" indent="-370416" algn="l" defTabSz="457200">
              <a:lnSpc>
                <a:spcPct val="200000"/>
              </a:lnSpc>
              <a:buSzPct val="75000"/>
              <a:buChar char="-"/>
              <a:defRPr sz="1800"/>
            </a:pPr>
            <a:r>
              <a:rPr b="1" sz="3000">
                <a:uFill>
                  <a:solidFill>
                    <a:srgbClr val="042EEE"/>
                  </a:solidFill>
                </a:uFill>
                <a:latin typeface="Arial"/>
                <a:ea typeface="Arial"/>
                <a:cs typeface="Arial"/>
                <a:sym typeface="Arial"/>
              </a:rPr>
              <a:t>parallax</a:t>
            </a:r>
            <a:r>
              <a:rPr sz="3000">
                <a:uFill>
                  <a:solidFill>
                    <a:srgbClr val="042EEE"/>
                  </a:solidFill>
                </a:uFill>
                <a:latin typeface="Arial"/>
                <a:ea typeface="Arial"/>
                <a:cs typeface="Arial"/>
                <a:sym typeface="Arial"/>
              </a:rPr>
              <a:t> - </a:t>
            </a:r>
            <a:r>
              <a:rPr sz="3000">
                <a:uFill>
                  <a:solidFill>
                    <a:srgbClr val="042EEE"/>
                  </a:solidFill>
                </a:uFill>
                <a:latin typeface="Arial"/>
                <a:ea typeface="Arial"/>
                <a:cs typeface="Arial"/>
                <a:sym typeface="Arial"/>
                <a:hlinkClick r:id="rId8" invalidUrl="" action="" tgtFrame="" tooltip="" history="1" highlightClick="0" endSnd="0"/>
              </a:rPr>
              <a:t>http://prinzhorn.github.io/skrollr/</a:t>
            </a:r>
            <a:endParaRPr sz="3000">
              <a:uFill>
                <a:solidFill>
                  <a:srgbClr val="042EEE"/>
                </a:solidFill>
              </a:uFill>
              <a:latin typeface="Arial"/>
              <a:ea typeface="Arial"/>
              <a:cs typeface="Arial"/>
              <a:sym typeface="Arial"/>
            </a:endParaRPr>
          </a:p>
          <a:p>
            <a:pPr lvl="0" marL="370416" indent="-370416" algn="l" defTabSz="457200">
              <a:lnSpc>
                <a:spcPct val="200000"/>
              </a:lnSpc>
              <a:buSzPct val="75000"/>
              <a:buChar char="-"/>
              <a:defRPr sz="1800"/>
            </a:pPr>
            <a:r>
              <a:rPr b="1" sz="3000">
                <a:uFill>
                  <a:solidFill>
                    <a:srgbClr val="042EEE"/>
                  </a:solidFill>
                </a:uFill>
                <a:latin typeface="Arial"/>
                <a:ea typeface="Arial"/>
                <a:cs typeface="Arial"/>
                <a:sym typeface="Arial"/>
              </a:rPr>
              <a:t>progressbar</a:t>
            </a:r>
            <a:endParaRPr b="1" sz="3000">
              <a:uFill>
                <a:solidFill>
                  <a:srgbClr val="042EEE"/>
                </a:solidFill>
              </a:uFill>
              <a:latin typeface="Arial"/>
              <a:ea typeface="Arial"/>
              <a:cs typeface="Arial"/>
              <a:sym typeface="Arial"/>
            </a:endParaRPr>
          </a:p>
          <a:p>
            <a:pPr lvl="0" marL="370416" indent="-370416" algn="l" defTabSz="457200">
              <a:lnSpc>
                <a:spcPct val="200000"/>
              </a:lnSpc>
              <a:buSzPct val="75000"/>
              <a:buChar char="-"/>
              <a:defRPr sz="1800"/>
            </a:pPr>
            <a:r>
              <a:rPr b="1" sz="3000">
                <a:uFill>
                  <a:solidFill>
                    <a:srgbClr val="042EEE"/>
                  </a:solidFill>
                </a:uFill>
                <a:latin typeface="Arial"/>
                <a:ea typeface="Arial"/>
                <a:cs typeface="Arial"/>
                <a:sym typeface="Arial"/>
              </a:rPr>
              <a:t>staging</a:t>
            </a:r>
            <a:r>
              <a:rPr sz="3000">
                <a:uFill>
                  <a:solidFill>
                    <a:srgbClr val="042EEE"/>
                  </a:solidFill>
                </a:uFill>
                <a:latin typeface="Arial"/>
                <a:ea typeface="Arial"/>
                <a:cs typeface="Arial"/>
                <a:sym typeface="Arial"/>
              </a:rPr>
              <a:t> - </a:t>
            </a:r>
            <a:r>
              <a:rPr sz="3000">
                <a:uFill>
                  <a:solidFill>
                    <a:srgbClr val="042EEE"/>
                  </a:solidFill>
                </a:uFill>
                <a:latin typeface="Arial"/>
                <a:ea typeface="Arial"/>
                <a:cs typeface="Arial"/>
                <a:sym typeface="Arial"/>
                <a:hlinkClick r:id="rId9" invalidUrl="" action="" tgtFrame="" tooltip="" history="1" highlightClick="0" endSnd="0"/>
              </a:rPr>
              <a:t>http://www.cabletv.com/the-walking-dead</a:t>
            </a:r>
            <a:endParaRPr sz="3000">
              <a:uFill>
                <a:solidFill>
                  <a:srgbClr val="042EEE"/>
                </a:solidFill>
              </a:uFill>
              <a:latin typeface="Arial"/>
              <a:ea typeface="Arial"/>
              <a:cs typeface="Arial"/>
              <a:sym typeface="Arial"/>
            </a:endParaRPr>
          </a:p>
          <a:p>
            <a:pPr lvl="0" marL="370416" indent="-370416" algn="l" defTabSz="457200">
              <a:lnSpc>
                <a:spcPct val="200000"/>
              </a:lnSpc>
              <a:buSzPct val="75000"/>
              <a:buChar char="-"/>
              <a:defRPr sz="1800"/>
            </a:pPr>
            <a:r>
              <a:rPr b="1" sz="3000">
                <a:uFill>
                  <a:solidFill>
                    <a:srgbClr val="042EEE"/>
                  </a:solidFill>
                </a:uFill>
                <a:latin typeface="Arial"/>
                <a:ea typeface="Arial"/>
                <a:cs typeface="Arial"/>
                <a:sym typeface="Arial"/>
              </a:rPr>
              <a:t>menu spy (scroll spy)</a:t>
            </a:r>
            <a:r>
              <a:rPr sz="3000">
                <a:uFill>
                  <a:solidFill>
                    <a:srgbClr val="042EEE"/>
                  </a:solidFill>
                </a:uFill>
                <a:latin typeface="Arial"/>
                <a:ea typeface="Arial"/>
                <a:cs typeface="Arial"/>
                <a:sym typeface="Arial"/>
              </a:rPr>
              <a:t> - </a:t>
            </a:r>
            <a:r>
              <a:rPr sz="3000">
                <a:uFill>
                  <a:solidFill>
                    <a:srgbClr val="042EEE"/>
                  </a:solidFill>
                </a:uFill>
                <a:latin typeface="Arial"/>
                <a:ea typeface="Arial"/>
                <a:cs typeface="Arial"/>
                <a:sym typeface="Arial"/>
                <a:hlinkClick r:id="rId10" invalidUrl="" action="" tgtFrame="" tooltip="" history="1" highlightClick="0" endSnd="0"/>
              </a:rPr>
              <a:t>http://getbootstrap.com/components/</a:t>
            </a:r>
          </a:p>
        </p:txBody>
      </p:sp>
    </p:spTree>
  </p:cSld>
  <p:clrMapOvr>
    <a:masterClrMapping/>
  </p:clrMapOvr>
  <p:transition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Shape 43"/>
          <p:cNvSpPr/>
          <p:nvPr/>
        </p:nvSpPr>
        <p:spPr>
          <a:xfrm>
            <a:off x="4761547" y="4444999"/>
            <a:ext cx="3481706" cy="863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5000"/>
            </a:lvl1pPr>
          </a:lstStyle>
          <a:p>
            <a:pPr lvl="0">
              <a:defRPr sz="1800"/>
            </a:pPr>
            <a:r>
              <a:rPr sz="5000"/>
              <a:t>Проблемы?</a:t>
            </a:r>
          </a:p>
        </p:txBody>
      </p:sp>
    </p:spTree>
  </p:cSld>
  <p:clrMapOvr>
    <a:masterClrMapping/>
  </p:clrMapOvr>
  <p:transition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Shape 45"/>
          <p:cNvSpPr/>
          <p:nvPr/>
        </p:nvSpPr>
        <p:spPr>
          <a:xfrm>
            <a:off x="2520620" y="6737907"/>
            <a:ext cx="8386420" cy="2832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0">
              <a:defRPr sz="1800"/>
            </a:pPr>
            <a:r>
              <a:rPr sz="3600"/>
              <a:t>Маша собирает в лесу 2 ведра грибов.</a:t>
            </a:r>
            <a:endParaRPr sz="3600"/>
          </a:p>
          <a:p>
            <a:pPr lvl="0">
              <a:defRPr sz="1800"/>
            </a:pPr>
            <a:r>
              <a:rPr sz="3600"/>
              <a:t>Ваня собирает в лесу 3 ведра грибов. </a:t>
            </a:r>
            <a:endParaRPr sz="3600"/>
          </a:p>
          <a:p>
            <a:pPr lvl="0">
              <a:defRPr sz="1800"/>
            </a:pPr>
            <a:r>
              <a:rPr sz="3600"/>
              <a:t>Но это не значит, </a:t>
            </a:r>
            <a:endParaRPr sz="3600"/>
          </a:p>
          <a:p>
            <a:pPr lvl="0">
              <a:defRPr sz="1800"/>
            </a:pPr>
            <a:r>
              <a:rPr sz="3600"/>
              <a:t>что если они пойдут в лес вместе, </a:t>
            </a:r>
            <a:endParaRPr sz="3600"/>
          </a:p>
          <a:p>
            <a:pPr lvl="0">
              <a:defRPr sz="1800"/>
            </a:pPr>
            <a:r>
              <a:rPr sz="3600"/>
              <a:t>они наберут 5 ведер грибов.</a:t>
            </a:r>
          </a:p>
        </p:txBody>
      </p:sp>
      <p:pic>
        <p:nvPicPr>
          <p:cNvPr id="46" name="pasted-image.pn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-1254137"/>
            <a:ext cx="13004800" cy="778661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Shape 48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sz="5000"/>
            </a:lvl1pPr>
          </a:lstStyle>
          <a:p>
            <a:pPr lvl="0">
              <a:defRPr sz="1800"/>
            </a:pPr>
            <a:r>
              <a:rPr sz="5000"/>
              <a:t>Проблемы:</a:t>
            </a:r>
          </a:p>
        </p:txBody>
      </p:sp>
      <p:sp>
        <p:nvSpPr>
          <p:cNvPr id="49" name="Shape 49"/>
          <p:cNvSpPr/>
          <p:nvPr/>
        </p:nvSpPr>
        <p:spPr>
          <a:xfrm>
            <a:off x="811422" y="2456274"/>
            <a:ext cx="11381955" cy="477661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/>
          <a:p>
            <a:pPr lvl="0" marL="370416" indent="-370416" algn="l" defTabSz="457200">
              <a:lnSpc>
                <a:spcPct val="200000"/>
              </a:lnSpc>
              <a:buSzPct val="75000"/>
              <a:buChar char="-"/>
              <a:defRPr sz="1800"/>
            </a:pPr>
            <a:r>
              <a:rPr sz="3000">
                <a:uFill>
                  <a:solidFill>
                    <a:srgbClr val="042EEE"/>
                  </a:solidFill>
                </a:uFill>
                <a:latin typeface="Arial"/>
                <a:ea typeface="Arial"/>
                <a:cs typeface="Arial"/>
                <a:sym typeface="Arial"/>
              </a:rPr>
              <a:t>Количество факторов и переменных, которые надо учесть</a:t>
            </a:r>
            <a:endParaRPr sz="3000">
              <a:uFill>
                <a:solidFill>
                  <a:srgbClr val="042EEE"/>
                </a:solidFill>
              </a:uFill>
              <a:latin typeface="Arial"/>
              <a:ea typeface="Arial"/>
              <a:cs typeface="Arial"/>
              <a:sym typeface="Arial"/>
            </a:endParaRPr>
          </a:p>
          <a:p>
            <a:pPr lvl="0" marL="370416" indent="-370416" algn="l" defTabSz="457200">
              <a:lnSpc>
                <a:spcPct val="200000"/>
              </a:lnSpc>
              <a:buSzPct val="75000"/>
              <a:buChar char="-"/>
              <a:defRPr sz="1800"/>
            </a:pPr>
            <a:r>
              <a:rPr sz="3000">
                <a:uFill>
                  <a:solidFill>
                    <a:srgbClr val="042EEE"/>
                  </a:solidFill>
                </a:uFill>
                <a:latin typeface="Arial"/>
                <a:ea typeface="Arial"/>
                <a:cs typeface="Arial"/>
                <a:sym typeface="Arial"/>
              </a:rPr>
              <a:t>Сами вычисления, в них легко запутаться</a:t>
            </a:r>
            <a:endParaRPr sz="3000">
              <a:uFill>
                <a:solidFill>
                  <a:srgbClr val="042EEE"/>
                </a:solidFill>
              </a:uFill>
              <a:latin typeface="Arial"/>
              <a:ea typeface="Arial"/>
              <a:cs typeface="Arial"/>
              <a:sym typeface="Arial"/>
            </a:endParaRPr>
          </a:p>
          <a:p>
            <a:pPr lvl="0" marL="370416" indent="-370416" algn="l" defTabSz="457200">
              <a:lnSpc>
                <a:spcPct val="200000"/>
              </a:lnSpc>
              <a:buSzPct val="75000"/>
              <a:buChar char="-"/>
              <a:defRPr sz="1800"/>
            </a:pPr>
            <a:r>
              <a:rPr sz="3000">
                <a:uFill>
                  <a:solidFill>
                    <a:srgbClr val="042EEE"/>
                  </a:solidFill>
                </a:uFill>
                <a:latin typeface="Arial"/>
                <a:ea typeface="Arial"/>
                <a:cs typeface="Arial"/>
                <a:sym typeface="Arial"/>
              </a:rPr>
              <a:t>Респонсив дизайн</a:t>
            </a:r>
            <a:endParaRPr sz="3000">
              <a:uFill>
                <a:solidFill>
                  <a:srgbClr val="042EEE"/>
                </a:solidFill>
              </a:uFill>
              <a:latin typeface="Arial"/>
              <a:ea typeface="Arial"/>
              <a:cs typeface="Arial"/>
              <a:sym typeface="Arial"/>
            </a:endParaRPr>
          </a:p>
          <a:p>
            <a:pPr lvl="0" marL="370416" indent="-370416" algn="l" defTabSz="457200">
              <a:lnSpc>
                <a:spcPct val="200000"/>
              </a:lnSpc>
              <a:buSzPct val="75000"/>
              <a:buChar char="-"/>
              <a:defRPr sz="1800"/>
            </a:pPr>
            <a:r>
              <a:rPr sz="3000">
                <a:uFill>
                  <a:solidFill>
                    <a:srgbClr val="042EEE"/>
                  </a:solidFill>
                </a:uFill>
                <a:latin typeface="Arial"/>
                <a:ea typeface="Arial"/>
                <a:cs typeface="Arial"/>
                <a:sym typeface="Arial"/>
              </a:rPr>
              <a:t>Мобильные устройства</a:t>
            </a:r>
            <a:endParaRPr sz="3000">
              <a:uFill>
                <a:solidFill>
                  <a:srgbClr val="042EEE"/>
                </a:solidFill>
              </a:uFill>
              <a:latin typeface="Arial"/>
              <a:ea typeface="Arial"/>
              <a:cs typeface="Arial"/>
              <a:sym typeface="Arial"/>
            </a:endParaRPr>
          </a:p>
          <a:p>
            <a:pPr lvl="0" marL="370416" indent="-370416" algn="l" defTabSz="457200">
              <a:lnSpc>
                <a:spcPct val="200000"/>
              </a:lnSpc>
              <a:buSzPct val="75000"/>
              <a:buChar char="-"/>
              <a:defRPr sz="1800"/>
            </a:pPr>
            <a:r>
              <a:rPr sz="3000">
                <a:uFill>
                  <a:solidFill>
                    <a:srgbClr val="042EEE"/>
                  </a:solidFill>
                </a:uFill>
                <a:latin typeface="Arial"/>
                <a:ea typeface="Arial"/>
                <a:cs typeface="Arial"/>
                <a:sym typeface="Arial"/>
              </a:rPr>
              <a:t>Не понятно по каким ключевым словам искать готовые решения.</a:t>
            </a:r>
          </a:p>
        </p:txBody>
      </p:sp>
    </p:spTree>
  </p:cSld>
  <p:clrMapOvr>
    <a:masterClrMapping/>
  </p:clrMapOvr>
  <p:transition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/>
          <p:nvPr/>
        </p:nvSpPr>
        <p:spPr>
          <a:xfrm>
            <a:off x="5000307" y="4444999"/>
            <a:ext cx="3004186" cy="863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5000"/>
            </a:lvl1pPr>
          </a:lstStyle>
          <a:p>
            <a:pPr lvl="0">
              <a:defRPr sz="1800"/>
            </a:pPr>
            <a:r>
              <a:rPr sz="5000"/>
              <a:t>Решение?</a:t>
            </a:r>
          </a:p>
        </p:txBody>
      </p:sp>
    </p:spTree>
  </p:cSld>
  <p:clrMapOvr>
    <a:masterClrMapping/>
  </p:clrMapOvr>
  <p:transition spd="med" advClick="1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3" name="pasted-image.png"/>
          <p:cNvPicPr/>
          <p:nvPr/>
        </p:nvPicPr>
        <p:blipFill>
          <a:blip r:embed="rId2">
            <a:extLst/>
          </a:blip>
          <a:srcRect l="651" t="880" r="80" b="880"/>
          <a:stretch>
            <a:fillRect/>
          </a:stretch>
        </p:blipFill>
        <p:spPr>
          <a:xfrm>
            <a:off x="2717204" y="1024981"/>
            <a:ext cx="7570317" cy="6586545"/>
          </a:xfrm>
          <a:prstGeom prst="rect">
            <a:avLst/>
          </a:prstGeom>
          <a:ln w="12700">
            <a:miter lim="400000"/>
          </a:ln>
        </p:spPr>
      </p:pic>
      <p:sp>
        <p:nvSpPr>
          <p:cNvPr id="54" name="Shape 54"/>
          <p:cNvSpPr/>
          <p:nvPr/>
        </p:nvSpPr>
        <p:spPr>
          <a:xfrm>
            <a:off x="1854835" y="8233111"/>
            <a:ext cx="9295131" cy="863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5000"/>
            </a:lvl1pPr>
          </a:lstStyle>
          <a:p>
            <a:pPr lvl="0">
              <a:defRPr sz="1800"/>
            </a:pPr>
            <a:r>
              <a:rPr sz="5000"/>
              <a:t>Свой велосипед - jQuery.Scrolly</a:t>
            </a:r>
          </a:p>
        </p:txBody>
      </p:sp>
    </p:spTree>
  </p:cSld>
  <p:clrMapOvr>
    <a:masterClrMapping/>
  </p:clrMapOvr>
  <p:transition spd="med" advClick="1"/>
</p:sld>
</file>

<file path=ppt/theme/_rels/theme1.xml.rels><?xml version="1.0" encoding="UTF-8" standalone="yes"?><Relationships xmlns="http://schemas.openxmlformats.org/package/2006/relationships"><Relationship Id="rId1" Type="http://schemas.openxmlformats.org/officeDocument/2006/relationships/image" Target="../media/image1.png"/></Relationships>

</file>

<file path=ppt/theme/_rels/theme2.xml.rels><?xml version="1.0" encoding="UTF-8" standalone="yes"?><Relationships xmlns="http://schemas.openxmlformats.org/package/2006/relationships"><Relationship Id="rId1" Type="http://schemas.openxmlformats.org/officeDocument/2006/relationships/image" Target="../media/image1.png"/></Relationships>

</file>

<file path=ppt/theme/theme1.xml><?xml version="1.0" encoding="utf-8"?>
<a:theme xmlns:a="http://schemas.openxmlformats.org/drawingml/2006/main" xmlns:r="http://schemas.openxmlformats.org/officeDocument/2006/relationships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Helvetica Light"/>
        <a:ea typeface="Helvetica Light"/>
        <a:cs typeface="Helvetica Light"/>
      </a:majorFont>
      <a:minorFont>
        <a:latin typeface="Helvetica Light"/>
        <a:ea typeface="Helvetica Light"/>
        <a:cs typeface="Helvetica Light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a:effectStyle>
        <a:effectStyle>
          <a:effectLst>
            <a:outerShdw sx="100000" sy="100000" kx="0" ky="0" algn="b" rotWithShape="0" blurRad="50800" dist="12700" dir="0">
              <a:srgbClr val="000000">
                <a:alpha val="50000"/>
              </a:srgbClr>
            </a:outerShdw>
          </a:effectLst>
        </a:effectStyle>
        <a:effectStyle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r:embed="rId1"/>
          <a:srcRect l="0" t="0" r="0" b="0"/>
          <a:tile tx="0" ty="0" sx="100000" sy="100000" flip="none" algn="tl"/>
        </a:blipFill>
        <a:ln w="12700" cap="flat">
          <a:noFill/>
          <a:miter lim="400000"/>
        </a:ln>
        <a:effectLst>
          <a:outerShdw sx="100000" sy="100000" kx="0" ky="0" algn="b" rotWithShape="0" blurRad="38100" dist="25400" dir="5400000">
            <a:srgbClr val="000000">
              <a:alpha val="50000"/>
            </a:srgbClr>
          </a:outerShdw>
        </a:effectLst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6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Helvetica Light"/>
        <a:ea typeface="Helvetica Light"/>
        <a:cs typeface="Helvetica Light"/>
      </a:majorFont>
      <a:minorFont>
        <a:latin typeface="Helvetica Light"/>
        <a:ea typeface="Helvetica Light"/>
        <a:cs typeface="Helvetica Light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a:effectStyle>
        <a:effectStyle>
          <a:effectLst>
            <a:outerShdw sx="100000" sy="100000" kx="0" ky="0" algn="b" rotWithShape="0" blurRad="50800" dist="12700" dir="0">
              <a:srgbClr val="000000">
                <a:alpha val="50000"/>
              </a:srgbClr>
            </a:outerShdw>
          </a:effectLst>
        </a:effectStyle>
        <a:effectStyle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r:embed="rId1"/>
          <a:srcRect l="0" t="0" r="0" b="0"/>
          <a:tile tx="0" ty="0" sx="100000" sy="100000" flip="none" algn="tl"/>
        </a:blipFill>
        <a:ln w="12700" cap="flat">
          <a:noFill/>
          <a:miter lim="400000"/>
        </a:ln>
        <a:effectLst>
          <a:outerShdw sx="100000" sy="100000" kx="0" ky="0" algn="b" rotWithShape="0" blurRad="38100" dist="25400" dir="5400000">
            <a:srgbClr val="000000">
              <a:alpha val="50000"/>
            </a:srgbClr>
          </a:outerShdw>
        </a:effectLst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6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